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13" r:id="rId2"/>
  </p:sldMasterIdLst>
  <p:notesMasterIdLst>
    <p:notesMasterId r:id="rId43"/>
  </p:notesMasterIdLst>
  <p:sldIdLst>
    <p:sldId id="256" r:id="rId3"/>
    <p:sldId id="284" r:id="rId4"/>
    <p:sldId id="285" r:id="rId5"/>
    <p:sldId id="299" r:id="rId6"/>
    <p:sldId id="283" r:id="rId7"/>
    <p:sldId id="298" r:id="rId8"/>
    <p:sldId id="257" r:id="rId9"/>
    <p:sldId id="286" r:id="rId10"/>
    <p:sldId id="287" r:id="rId11"/>
    <p:sldId id="258" r:id="rId12"/>
    <p:sldId id="259" r:id="rId13"/>
    <p:sldId id="261" r:id="rId14"/>
    <p:sldId id="260" r:id="rId15"/>
    <p:sldId id="297" r:id="rId16"/>
    <p:sldId id="266" r:id="rId17"/>
    <p:sldId id="267" r:id="rId18"/>
    <p:sldId id="268" r:id="rId19"/>
    <p:sldId id="269" r:id="rId20"/>
    <p:sldId id="270" r:id="rId21"/>
    <p:sldId id="262" r:id="rId22"/>
    <p:sldId id="263" r:id="rId23"/>
    <p:sldId id="264" r:id="rId24"/>
    <p:sldId id="271" r:id="rId25"/>
    <p:sldId id="289" r:id="rId26"/>
    <p:sldId id="272" r:id="rId27"/>
    <p:sldId id="290" r:id="rId28"/>
    <p:sldId id="291" r:id="rId29"/>
    <p:sldId id="273" r:id="rId30"/>
    <p:sldId id="292" r:id="rId31"/>
    <p:sldId id="293" r:id="rId32"/>
    <p:sldId id="294" r:id="rId33"/>
    <p:sldId id="274" r:id="rId34"/>
    <p:sldId id="275" r:id="rId35"/>
    <p:sldId id="276" r:id="rId36"/>
    <p:sldId id="295" r:id="rId37"/>
    <p:sldId id="281" r:id="rId38"/>
    <p:sldId id="277" r:id="rId39"/>
    <p:sldId id="279" r:id="rId40"/>
    <p:sldId id="280" r:id="rId41"/>
    <p:sldId id="28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4F03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761127-194F-46F3-9FDC-65540CE22C86}" v="214" dt="2024-10-25T09:45:58.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000" autoAdjust="0"/>
  </p:normalViewPr>
  <p:slideViewPr>
    <p:cSldViewPr snapToGrid="0">
      <p:cViewPr varScale="1">
        <p:scale>
          <a:sx n="75" d="100"/>
          <a:sy n="75" d="100"/>
        </p:scale>
        <p:origin x="965" y="53"/>
      </p:cViewPr>
      <p:guideLst/>
    </p:cSldViewPr>
  </p:slideViewPr>
  <p:notesTextViewPr>
    <p:cViewPr>
      <p:scale>
        <a:sx n="50" d="100"/>
        <a:sy n="50" d="100"/>
      </p:scale>
      <p:origin x="0" y="0"/>
    </p:cViewPr>
  </p:notesTextViewPr>
  <p:sorterViewPr>
    <p:cViewPr>
      <p:scale>
        <a:sx n="100" d="100"/>
        <a:sy n="100" d="100"/>
      </p:scale>
      <p:origin x="0" y="-10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a abdelrhem" userId="56420f0dff6f4635" providerId="LiveId" clId="{76761127-194F-46F3-9FDC-65540CE22C86}"/>
    <pc:docChg chg="undo custSel modSld sldOrd modMainMaster">
      <pc:chgData name="Nada abdelrhem" userId="56420f0dff6f4635" providerId="LiveId" clId="{76761127-194F-46F3-9FDC-65540CE22C86}" dt="2024-10-25T13:09:04.114" v="545"/>
      <pc:docMkLst>
        <pc:docMk/>
      </pc:docMkLst>
      <pc:sldChg chg="modSp mod">
        <pc:chgData name="Nada abdelrhem" userId="56420f0dff6f4635" providerId="LiveId" clId="{76761127-194F-46F3-9FDC-65540CE22C86}" dt="2024-10-25T11:59:16.617" v="436" actId="20577"/>
        <pc:sldMkLst>
          <pc:docMk/>
          <pc:sldMk cId="2151704971" sldId="260"/>
        </pc:sldMkLst>
        <pc:spChg chg="mod">
          <ac:chgData name="Nada abdelrhem" userId="56420f0dff6f4635" providerId="LiveId" clId="{76761127-194F-46F3-9FDC-65540CE22C86}" dt="2024-10-25T11:58:09.499" v="428" actId="1076"/>
          <ac:spMkLst>
            <pc:docMk/>
            <pc:sldMk cId="2151704971" sldId="260"/>
            <ac:spMk id="3" creationId="{7EE1FBCF-694C-93EA-27DC-C5190E6334A4}"/>
          </ac:spMkLst>
        </pc:spChg>
        <pc:spChg chg="mod">
          <ac:chgData name="Nada abdelrhem" userId="56420f0dff6f4635" providerId="LiveId" clId="{76761127-194F-46F3-9FDC-65540CE22C86}" dt="2024-10-25T11:59:16.617" v="436" actId="20577"/>
          <ac:spMkLst>
            <pc:docMk/>
            <pc:sldMk cId="2151704971" sldId="260"/>
            <ac:spMk id="6" creationId="{39E5168B-C8A4-4F2B-F62F-85162262617B}"/>
          </ac:spMkLst>
        </pc:spChg>
      </pc:sldChg>
      <pc:sldChg chg="addSp delSp modSp mod">
        <pc:chgData name="Nada abdelrhem" userId="56420f0dff6f4635" providerId="LiveId" clId="{76761127-194F-46F3-9FDC-65540CE22C86}" dt="2024-10-25T08:28:38.095" v="232" actId="20577"/>
        <pc:sldMkLst>
          <pc:docMk/>
          <pc:sldMk cId="2111822166" sldId="262"/>
        </pc:sldMkLst>
        <pc:spChg chg="mod">
          <ac:chgData name="Nada abdelrhem" userId="56420f0dff6f4635" providerId="LiveId" clId="{76761127-194F-46F3-9FDC-65540CE22C86}" dt="2024-10-25T08:28:38.095" v="232" actId="20577"/>
          <ac:spMkLst>
            <pc:docMk/>
            <pc:sldMk cId="2111822166" sldId="262"/>
            <ac:spMk id="7" creationId="{912CAE64-BF5B-7108-E624-B809320FFFD0}"/>
          </ac:spMkLst>
        </pc:spChg>
        <pc:spChg chg="mod">
          <ac:chgData name="Nada abdelrhem" userId="56420f0dff6f4635" providerId="LiveId" clId="{76761127-194F-46F3-9FDC-65540CE22C86}" dt="2024-10-25T08:19:35.727" v="125" actId="1076"/>
          <ac:spMkLst>
            <pc:docMk/>
            <pc:sldMk cId="2111822166" sldId="262"/>
            <ac:spMk id="8" creationId="{E18E73E0-1C2A-9688-8FB4-E5B7F6B66AC8}"/>
          </ac:spMkLst>
        </pc:spChg>
        <pc:spChg chg="add mod">
          <ac:chgData name="Nada abdelrhem" userId="56420f0dff6f4635" providerId="LiveId" clId="{76761127-194F-46F3-9FDC-65540CE22C86}" dt="2024-10-25T08:24:10.446" v="144" actId="14100"/>
          <ac:spMkLst>
            <pc:docMk/>
            <pc:sldMk cId="2111822166" sldId="262"/>
            <ac:spMk id="10" creationId="{145B3917-83C8-395B-468E-ABB273979B4C}"/>
          </ac:spMkLst>
        </pc:spChg>
        <pc:spChg chg="add mod">
          <ac:chgData name="Nada abdelrhem" userId="56420f0dff6f4635" providerId="LiveId" clId="{76761127-194F-46F3-9FDC-65540CE22C86}" dt="2024-10-25T08:24:44.412" v="147" actId="1076"/>
          <ac:spMkLst>
            <pc:docMk/>
            <pc:sldMk cId="2111822166" sldId="262"/>
            <ac:spMk id="11" creationId="{A56A84A8-CDFF-3377-C311-57958376FE94}"/>
          </ac:spMkLst>
        </pc:spChg>
        <pc:spChg chg="add mod">
          <ac:chgData name="Nada abdelrhem" userId="56420f0dff6f4635" providerId="LiveId" clId="{76761127-194F-46F3-9FDC-65540CE22C86}" dt="2024-10-25T08:25:35.953" v="153" actId="14100"/>
          <ac:spMkLst>
            <pc:docMk/>
            <pc:sldMk cId="2111822166" sldId="262"/>
            <ac:spMk id="12" creationId="{A594A2C4-7D45-2119-9BD4-72022305CCF5}"/>
          </ac:spMkLst>
        </pc:spChg>
        <pc:spChg chg="add del">
          <ac:chgData name="Nada abdelrhem" userId="56420f0dff6f4635" providerId="LiveId" clId="{76761127-194F-46F3-9FDC-65540CE22C86}" dt="2024-10-25T08:27:47.735" v="228" actId="478"/>
          <ac:spMkLst>
            <pc:docMk/>
            <pc:sldMk cId="2111822166" sldId="262"/>
            <ac:spMk id="14" creationId="{41B6181F-DD0E-81EA-DE7F-3C753D1F1AD0}"/>
          </ac:spMkLst>
        </pc:spChg>
        <pc:spChg chg="add mod">
          <ac:chgData name="Nada abdelrhem" userId="56420f0dff6f4635" providerId="LiveId" clId="{76761127-194F-46F3-9FDC-65540CE22C86}" dt="2024-10-25T08:28:22.005" v="230" actId="1076"/>
          <ac:spMkLst>
            <pc:docMk/>
            <pc:sldMk cId="2111822166" sldId="262"/>
            <ac:spMk id="15" creationId="{94E73A4F-710E-27E0-47AD-0E95DFA53D2C}"/>
          </ac:spMkLst>
        </pc:spChg>
        <pc:picChg chg="del mod">
          <ac:chgData name="Nada abdelrhem" userId="56420f0dff6f4635" providerId="LiveId" clId="{76761127-194F-46F3-9FDC-65540CE22C86}" dt="2024-10-25T08:21:00.090" v="132" actId="21"/>
          <ac:picMkLst>
            <pc:docMk/>
            <pc:sldMk cId="2111822166" sldId="262"/>
            <ac:picMk id="4" creationId="{00000000-0000-0000-0000-000000000000}"/>
          </ac:picMkLst>
        </pc:picChg>
        <pc:picChg chg="add mod">
          <ac:chgData name="Nada abdelrhem" userId="56420f0dff6f4635" providerId="LiveId" clId="{76761127-194F-46F3-9FDC-65540CE22C86}" dt="2024-10-25T08:25:26.329" v="152" actId="1076"/>
          <ac:picMkLst>
            <pc:docMk/>
            <pc:sldMk cId="2111822166" sldId="262"/>
            <ac:picMk id="9" creationId="{198CA5D6-7A29-BBCF-704A-028406815FA7}"/>
          </ac:picMkLst>
        </pc:picChg>
      </pc:sldChg>
      <pc:sldChg chg="addSp delSp modSp mod">
        <pc:chgData name="Nada abdelrhem" userId="56420f0dff6f4635" providerId="LiveId" clId="{76761127-194F-46F3-9FDC-65540CE22C86}" dt="2024-10-25T08:34:15.157" v="294" actId="1076"/>
        <pc:sldMkLst>
          <pc:docMk/>
          <pc:sldMk cId="1568952067" sldId="263"/>
        </pc:sldMkLst>
        <pc:spChg chg="mod">
          <ac:chgData name="Nada abdelrhem" userId="56420f0dff6f4635" providerId="LiveId" clId="{76761127-194F-46F3-9FDC-65540CE22C86}" dt="2024-10-25T08:33:15" v="290" actId="1076"/>
          <ac:spMkLst>
            <pc:docMk/>
            <pc:sldMk cId="1568952067" sldId="263"/>
            <ac:spMk id="2" creationId="{CCDF39E8-493D-996D-89CC-080C6D019C67}"/>
          </ac:spMkLst>
        </pc:spChg>
        <pc:spChg chg="del mod">
          <ac:chgData name="Nada abdelrhem" userId="56420f0dff6f4635" providerId="LiveId" clId="{76761127-194F-46F3-9FDC-65540CE22C86}" dt="2024-10-25T08:24:26.164" v="145" actId="21"/>
          <ac:spMkLst>
            <pc:docMk/>
            <pc:sldMk cId="1568952067" sldId="263"/>
            <ac:spMk id="3" creationId="{A56A84A8-CDFF-3377-C311-57958376FE94}"/>
          </ac:spMkLst>
        </pc:spChg>
        <pc:spChg chg="del">
          <ac:chgData name="Nada abdelrhem" userId="56420f0dff6f4635" providerId="LiveId" clId="{76761127-194F-46F3-9FDC-65540CE22C86}" dt="2024-10-25T08:21:58.109" v="138" actId="21"/>
          <ac:spMkLst>
            <pc:docMk/>
            <pc:sldMk cId="1568952067" sldId="263"/>
            <ac:spMk id="5" creationId="{145B3917-83C8-395B-468E-ABB273979B4C}"/>
          </ac:spMkLst>
        </pc:spChg>
        <pc:spChg chg="add del mod">
          <ac:chgData name="Nada abdelrhem" userId="56420f0dff6f4635" providerId="LiveId" clId="{76761127-194F-46F3-9FDC-65540CE22C86}" dt="2024-10-25T08:30:54.206" v="259" actId="21"/>
          <ac:spMkLst>
            <pc:docMk/>
            <pc:sldMk cId="1568952067" sldId="263"/>
            <ac:spMk id="8" creationId="{145B3917-83C8-395B-468E-ABB273979B4C}"/>
          </ac:spMkLst>
        </pc:spChg>
        <pc:spChg chg="mod">
          <ac:chgData name="Nada abdelrhem" userId="56420f0dff6f4635" providerId="LiveId" clId="{76761127-194F-46F3-9FDC-65540CE22C86}" dt="2024-10-25T08:29:59.994" v="253" actId="14100"/>
          <ac:spMkLst>
            <pc:docMk/>
            <pc:sldMk cId="1568952067" sldId="263"/>
            <ac:spMk id="9" creationId="{145B3917-83C8-395B-468E-ABB273979B4C}"/>
          </ac:spMkLst>
        </pc:spChg>
        <pc:spChg chg="add del mod">
          <ac:chgData name="Nada abdelrhem" userId="56420f0dff6f4635" providerId="LiveId" clId="{76761127-194F-46F3-9FDC-65540CE22C86}" dt="2024-10-25T08:21:51.917" v="137" actId="21"/>
          <ac:spMkLst>
            <pc:docMk/>
            <pc:sldMk cId="1568952067" sldId="263"/>
            <ac:spMk id="12" creationId="{6F67B9ED-00F0-88F3-4183-D036B43AF09E}"/>
          </ac:spMkLst>
        </pc:spChg>
        <pc:spChg chg="add mod">
          <ac:chgData name="Nada abdelrhem" userId="56420f0dff6f4635" providerId="LiveId" clId="{76761127-194F-46F3-9FDC-65540CE22C86}" dt="2024-10-25T08:33:38" v="292"/>
          <ac:spMkLst>
            <pc:docMk/>
            <pc:sldMk cId="1568952067" sldId="263"/>
            <ac:spMk id="15" creationId="{4D5EBD4A-A730-6C3F-BCFB-BB2AB0B530D1}"/>
          </ac:spMkLst>
        </pc:spChg>
        <pc:picChg chg="del mod">
          <ac:chgData name="Nada abdelrhem" userId="56420f0dff6f4635" providerId="LiveId" clId="{76761127-194F-46F3-9FDC-65540CE22C86}" dt="2024-10-25T08:21:16.463" v="134" actId="21"/>
          <ac:picMkLst>
            <pc:docMk/>
            <pc:sldMk cId="1568952067" sldId="263"/>
            <ac:picMk id="4" creationId="{00000000-0000-0000-0000-000000000000}"/>
          </ac:picMkLst>
        </pc:picChg>
        <pc:picChg chg="mod">
          <ac:chgData name="Nada abdelrhem" userId="56420f0dff6f4635" providerId="LiveId" clId="{76761127-194F-46F3-9FDC-65540CE22C86}" dt="2024-10-25T08:29:47.709" v="251" actId="1076"/>
          <ac:picMkLst>
            <pc:docMk/>
            <pc:sldMk cId="1568952067" sldId="263"/>
            <ac:picMk id="7" creationId="{00000000-0000-0000-0000-000000000000}"/>
          </ac:picMkLst>
        </pc:picChg>
        <pc:picChg chg="add mod">
          <ac:chgData name="Nada abdelrhem" userId="56420f0dff6f4635" providerId="LiveId" clId="{76761127-194F-46F3-9FDC-65540CE22C86}" dt="2024-10-25T08:23:44.629" v="141" actId="1076"/>
          <ac:picMkLst>
            <pc:docMk/>
            <pc:sldMk cId="1568952067" sldId="263"/>
            <ac:picMk id="10" creationId="{87A3B4CF-6C31-D87B-C373-93820FD5E683}"/>
          </ac:picMkLst>
        </pc:picChg>
        <pc:picChg chg="add mod">
          <ac:chgData name="Nada abdelrhem" userId="56420f0dff6f4635" providerId="LiveId" clId="{76761127-194F-46F3-9FDC-65540CE22C86}" dt="2024-10-25T08:31:31.915" v="265" actId="1076"/>
          <ac:picMkLst>
            <pc:docMk/>
            <pc:sldMk cId="1568952067" sldId="263"/>
            <ac:picMk id="13" creationId="{9654E74E-B28E-E6D9-C536-6F9B723C3547}"/>
          </ac:picMkLst>
        </pc:picChg>
        <pc:picChg chg="add mod">
          <ac:chgData name="Nada abdelrhem" userId="56420f0dff6f4635" providerId="LiveId" clId="{76761127-194F-46F3-9FDC-65540CE22C86}" dt="2024-10-25T08:32:34.505" v="287" actId="1076"/>
          <ac:picMkLst>
            <pc:docMk/>
            <pc:sldMk cId="1568952067" sldId="263"/>
            <ac:picMk id="14" creationId="{9D85512D-7E0B-D9B4-7B3D-11DEAE0F8648}"/>
          </ac:picMkLst>
        </pc:picChg>
        <pc:picChg chg="add mod">
          <ac:chgData name="Nada abdelrhem" userId="56420f0dff6f4635" providerId="LiveId" clId="{76761127-194F-46F3-9FDC-65540CE22C86}" dt="2024-10-25T08:34:15.157" v="294" actId="1076"/>
          <ac:picMkLst>
            <pc:docMk/>
            <pc:sldMk cId="1568952067" sldId="263"/>
            <ac:picMk id="16" creationId="{087177C6-92C5-C2BB-2115-450031577A01}"/>
          </ac:picMkLst>
        </pc:picChg>
      </pc:sldChg>
      <pc:sldChg chg="modSp mod">
        <pc:chgData name="Nada abdelrhem" userId="56420f0dff6f4635" providerId="LiveId" clId="{76761127-194F-46F3-9FDC-65540CE22C86}" dt="2024-10-25T12:27:48.815" v="447" actId="1076"/>
        <pc:sldMkLst>
          <pc:docMk/>
          <pc:sldMk cId="795108126" sldId="264"/>
        </pc:sldMkLst>
        <pc:spChg chg="mod">
          <ac:chgData name="Nada abdelrhem" userId="56420f0dff6f4635" providerId="LiveId" clId="{76761127-194F-46F3-9FDC-65540CE22C86}" dt="2024-10-25T12:27:44.032" v="446" actId="1076"/>
          <ac:spMkLst>
            <pc:docMk/>
            <pc:sldMk cId="795108126" sldId="264"/>
            <ac:spMk id="2" creationId="{00000000-0000-0000-0000-000000000000}"/>
          </ac:spMkLst>
        </pc:spChg>
        <pc:spChg chg="mod">
          <ac:chgData name="Nada abdelrhem" userId="56420f0dff6f4635" providerId="LiveId" clId="{76761127-194F-46F3-9FDC-65540CE22C86}" dt="2024-10-25T12:27:48.815" v="447" actId="1076"/>
          <ac:spMkLst>
            <pc:docMk/>
            <pc:sldMk cId="795108126" sldId="264"/>
            <ac:spMk id="3" creationId="{00000000-0000-0000-0000-000000000000}"/>
          </ac:spMkLst>
        </pc:spChg>
      </pc:sldChg>
      <pc:sldChg chg="modSp mod ord">
        <pc:chgData name="Nada abdelrhem" userId="56420f0dff6f4635" providerId="LiveId" clId="{76761127-194F-46F3-9FDC-65540CE22C86}" dt="2024-10-25T08:51:07.145" v="333" actId="20577"/>
        <pc:sldMkLst>
          <pc:docMk/>
          <pc:sldMk cId="2870464547" sldId="266"/>
        </pc:sldMkLst>
        <pc:spChg chg="mod">
          <ac:chgData name="Nada abdelrhem" userId="56420f0dff6f4635" providerId="LiveId" clId="{76761127-194F-46F3-9FDC-65540CE22C86}" dt="2024-10-25T08:19:47.089" v="126" actId="1076"/>
          <ac:spMkLst>
            <pc:docMk/>
            <pc:sldMk cId="2870464547" sldId="266"/>
            <ac:spMk id="2" creationId="{9250B34E-4079-24D1-5690-C1CE7CC7BB49}"/>
          </ac:spMkLst>
        </pc:spChg>
        <pc:spChg chg="mod">
          <ac:chgData name="Nada abdelrhem" userId="56420f0dff6f4635" providerId="LiveId" clId="{76761127-194F-46F3-9FDC-65540CE22C86}" dt="2024-10-25T08:51:07.145" v="333" actId="20577"/>
          <ac:spMkLst>
            <pc:docMk/>
            <pc:sldMk cId="2870464547" sldId="266"/>
            <ac:spMk id="3" creationId="{00000000-0000-0000-0000-000000000000}"/>
          </ac:spMkLst>
        </pc:spChg>
        <pc:spChg chg="mod">
          <ac:chgData name="Nada abdelrhem" userId="56420f0dff6f4635" providerId="LiveId" clId="{76761127-194F-46F3-9FDC-65540CE22C86}" dt="2024-10-25T08:36:26.152" v="323" actId="1076"/>
          <ac:spMkLst>
            <pc:docMk/>
            <pc:sldMk cId="2870464547" sldId="266"/>
            <ac:spMk id="16" creationId="{00000000-0000-0000-0000-000000000000}"/>
          </ac:spMkLst>
        </pc:spChg>
        <pc:picChg chg="mod">
          <ac:chgData name="Nada abdelrhem" userId="56420f0dff6f4635" providerId="LiveId" clId="{76761127-194F-46F3-9FDC-65540CE22C86}" dt="2024-10-24T00:01:05.141" v="76" actId="1076"/>
          <ac:picMkLst>
            <pc:docMk/>
            <pc:sldMk cId="2870464547" sldId="266"/>
            <ac:picMk id="15" creationId="{00000000-0000-0000-0000-000000000000}"/>
          </ac:picMkLst>
        </pc:picChg>
      </pc:sldChg>
      <pc:sldChg chg="modSp mod ord">
        <pc:chgData name="Nada abdelrhem" userId="56420f0dff6f4635" providerId="LiveId" clId="{76761127-194F-46F3-9FDC-65540CE22C86}" dt="2024-10-25T08:39:48.846" v="331" actId="20577"/>
        <pc:sldMkLst>
          <pc:docMk/>
          <pc:sldMk cId="2631534069" sldId="267"/>
        </pc:sldMkLst>
        <pc:spChg chg="mod">
          <ac:chgData name="Nada abdelrhem" userId="56420f0dff6f4635" providerId="LiveId" clId="{76761127-194F-46F3-9FDC-65540CE22C86}" dt="2024-10-25T08:19:56.148" v="127" actId="1076"/>
          <ac:spMkLst>
            <pc:docMk/>
            <pc:sldMk cId="2631534069" sldId="267"/>
            <ac:spMk id="3" creationId="{55462536-2250-C91C-FE75-FC8319D03D3A}"/>
          </ac:spMkLst>
        </pc:spChg>
        <pc:spChg chg="mod">
          <ac:chgData name="Nada abdelrhem" userId="56420f0dff6f4635" providerId="LiveId" clId="{76761127-194F-46F3-9FDC-65540CE22C86}" dt="2024-10-25T08:39:48.846" v="331" actId="20577"/>
          <ac:spMkLst>
            <pc:docMk/>
            <pc:sldMk cId="2631534069" sldId="267"/>
            <ac:spMk id="15" creationId="{67106B9F-FF5F-ADFB-783B-B74663CD1B9A}"/>
          </ac:spMkLst>
        </pc:spChg>
      </pc:sldChg>
      <pc:sldChg chg="delSp modSp mod">
        <pc:chgData name="Nada abdelrhem" userId="56420f0dff6f4635" providerId="LiveId" clId="{76761127-194F-46F3-9FDC-65540CE22C86}" dt="2024-10-25T09:44:11.137" v="378" actId="1076"/>
        <pc:sldMkLst>
          <pc:docMk/>
          <pc:sldMk cId="4053189060" sldId="268"/>
        </pc:sldMkLst>
        <pc:spChg chg="mod">
          <ac:chgData name="Nada abdelrhem" userId="56420f0dff6f4635" providerId="LiveId" clId="{76761127-194F-46F3-9FDC-65540CE22C86}" dt="2024-10-25T09:27:44.828" v="335" actId="20577"/>
          <ac:spMkLst>
            <pc:docMk/>
            <pc:sldMk cId="4053189060" sldId="268"/>
            <ac:spMk id="11" creationId="{AA9565F7-AC6C-59BF-AE7E-E5F3C8297C4E}"/>
          </ac:spMkLst>
        </pc:spChg>
        <pc:spChg chg="mod">
          <ac:chgData name="Nada abdelrhem" userId="56420f0dff6f4635" providerId="LiveId" clId="{76761127-194F-46F3-9FDC-65540CE22C86}" dt="2024-10-25T09:43:06.034" v="369" actId="14100"/>
          <ac:spMkLst>
            <pc:docMk/>
            <pc:sldMk cId="4053189060" sldId="268"/>
            <ac:spMk id="12" creationId="{142FBBF1-389F-3013-EA33-BB1E8CBF9967}"/>
          </ac:spMkLst>
        </pc:spChg>
        <pc:spChg chg="mod">
          <ac:chgData name="Nada abdelrhem" userId="56420f0dff6f4635" providerId="LiveId" clId="{76761127-194F-46F3-9FDC-65540CE22C86}" dt="2024-10-25T09:44:11.137" v="378" actId="1076"/>
          <ac:spMkLst>
            <pc:docMk/>
            <pc:sldMk cId="4053189060" sldId="268"/>
            <ac:spMk id="15" creationId="{48507260-F60F-E2BC-AB31-96BD8B988A90}"/>
          </ac:spMkLst>
        </pc:spChg>
        <pc:spChg chg="mod">
          <ac:chgData name="Nada abdelrhem" userId="56420f0dff6f4635" providerId="LiveId" clId="{76761127-194F-46F3-9FDC-65540CE22C86}" dt="2024-10-25T09:43:21.306" v="372" actId="14100"/>
          <ac:spMkLst>
            <pc:docMk/>
            <pc:sldMk cId="4053189060" sldId="268"/>
            <ac:spMk id="16" creationId="{6773E6E6-6BFF-3CE6-0CA5-2F82BBA674EC}"/>
          </ac:spMkLst>
        </pc:spChg>
        <pc:spChg chg="mod">
          <ac:chgData name="Nada abdelrhem" userId="56420f0dff6f4635" providerId="LiveId" clId="{76761127-194F-46F3-9FDC-65540CE22C86}" dt="2024-10-25T09:43:48.597" v="375" actId="14100"/>
          <ac:spMkLst>
            <pc:docMk/>
            <pc:sldMk cId="4053189060" sldId="268"/>
            <ac:spMk id="17" creationId="{65E39A80-423A-60CA-B575-557A0357CE10}"/>
          </ac:spMkLst>
        </pc:spChg>
        <pc:spChg chg="mod">
          <ac:chgData name="Nada abdelrhem" userId="56420f0dff6f4635" providerId="LiveId" clId="{76761127-194F-46F3-9FDC-65540CE22C86}" dt="2024-10-25T09:43:59.076" v="377" actId="14100"/>
          <ac:spMkLst>
            <pc:docMk/>
            <pc:sldMk cId="4053189060" sldId="268"/>
            <ac:spMk id="18" creationId="{93DC4886-821B-E0F7-A097-B9AF0B32CF7F}"/>
          </ac:spMkLst>
        </pc:spChg>
        <pc:spChg chg="mod">
          <ac:chgData name="Nada abdelrhem" userId="56420f0dff6f4635" providerId="LiveId" clId="{76761127-194F-46F3-9FDC-65540CE22C86}" dt="2024-10-25T09:42:16.123" v="364" actId="1076"/>
          <ac:spMkLst>
            <pc:docMk/>
            <pc:sldMk cId="4053189060" sldId="268"/>
            <ac:spMk id="19" creationId="{F7E55B30-A9A1-4252-B9F3-9D7D04E3C6EA}"/>
          </ac:spMkLst>
        </pc:spChg>
        <pc:picChg chg="mod">
          <ac:chgData name="Nada abdelrhem" userId="56420f0dff6f4635" providerId="LiveId" clId="{76761127-194F-46F3-9FDC-65540CE22C86}" dt="2024-10-25T09:43:35.269" v="373" actId="1076"/>
          <ac:picMkLst>
            <pc:docMk/>
            <pc:sldMk cId="4053189060" sldId="268"/>
            <ac:picMk id="4" creationId="{F56C7CA5-616C-055D-38BB-B3ED72E6B6EA}"/>
          </ac:picMkLst>
        </pc:picChg>
        <pc:picChg chg="del mod">
          <ac:chgData name="Nada abdelrhem" userId="56420f0dff6f4635" providerId="LiveId" clId="{76761127-194F-46F3-9FDC-65540CE22C86}" dt="2024-10-25T09:41:37.907" v="358" actId="21"/>
          <ac:picMkLst>
            <pc:docMk/>
            <pc:sldMk cId="4053189060" sldId="268"/>
            <ac:picMk id="7" creationId="{E745191D-DEC5-348B-E25F-B4D0FAE62DFE}"/>
          </ac:picMkLst>
        </pc:picChg>
      </pc:sldChg>
      <pc:sldChg chg="modSp mod">
        <pc:chgData name="Nada abdelrhem" userId="56420f0dff6f4635" providerId="LiveId" clId="{76761127-194F-46F3-9FDC-65540CE22C86}" dt="2024-10-25T09:45:24.009" v="379" actId="1076"/>
        <pc:sldMkLst>
          <pc:docMk/>
          <pc:sldMk cId="2428785128" sldId="269"/>
        </pc:sldMkLst>
        <pc:spChg chg="mod">
          <ac:chgData name="Nada abdelrhem" userId="56420f0dff6f4635" providerId="LiveId" clId="{76761127-194F-46F3-9FDC-65540CE22C86}" dt="2024-10-25T09:45:24.009" v="379" actId="1076"/>
          <ac:spMkLst>
            <pc:docMk/>
            <pc:sldMk cId="2428785128" sldId="269"/>
            <ac:spMk id="2" creationId="{6E7B44AD-AD4D-1933-C186-A894E53A105B}"/>
          </ac:spMkLst>
        </pc:spChg>
      </pc:sldChg>
      <pc:sldChg chg="modSp mod">
        <pc:chgData name="Nada abdelrhem" userId="56420f0dff6f4635" providerId="LiveId" clId="{76761127-194F-46F3-9FDC-65540CE22C86}" dt="2024-10-25T12:18:49.307" v="438" actId="1076"/>
        <pc:sldMkLst>
          <pc:docMk/>
          <pc:sldMk cId="3490279316" sldId="270"/>
        </pc:sldMkLst>
        <pc:spChg chg="mod">
          <ac:chgData name="Nada abdelrhem" userId="56420f0dff6f4635" providerId="LiveId" clId="{76761127-194F-46F3-9FDC-65540CE22C86}" dt="2024-10-25T09:46:29.774" v="425" actId="1076"/>
          <ac:spMkLst>
            <pc:docMk/>
            <pc:sldMk cId="3490279316" sldId="270"/>
            <ac:spMk id="2" creationId="{8C3C9D65-26D1-DCD6-3AEE-0CF9BBCD5F7D}"/>
          </ac:spMkLst>
        </pc:spChg>
        <pc:spChg chg="mod">
          <ac:chgData name="Nada abdelrhem" userId="56420f0dff6f4635" providerId="LiveId" clId="{76761127-194F-46F3-9FDC-65540CE22C86}" dt="2024-10-25T12:18:49.307" v="438" actId="1076"/>
          <ac:spMkLst>
            <pc:docMk/>
            <pc:sldMk cId="3490279316" sldId="270"/>
            <ac:spMk id="38" creationId="{9651548D-4A1C-F1C5-74F2-666219371C15}"/>
          </ac:spMkLst>
        </pc:spChg>
        <pc:picChg chg="mod">
          <ac:chgData name="Nada abdelrhem" userId="56420f0dff6f4635" providerId="LiveId" clId="{76761127-194F-46F3-9FDC-65540CE22C86}" dt="2024-10-25T12:18:39.571" v="437" actId="1076"/>
          <ac:picMkLst>
            <pc:docMk/>
            <pc:sldMk cId="3490279316" sldId="270"/>
            <ac:picMk id="17" creationId="{CDBDF2A9-AB93-C527-1CA4-507A1C64562A}"/>
          </ac:picMkLst>
        </pc:picChg>
      </pc:sldChg>
      <pc:sldChg chg="modSp mod">
        <pc:chgData name="Nada abdelrhem" userId="56420f0dff6f4635" providerId="LiveId" clId="{76761127-194F-46F3-9FDC-65540CE22C86}" dt="2024-10-25T08:20:14.087" v="128" actId="1076"/>
        <pc:sldMkLst>
          <pc:docMk/>
          <pc:sldMk cId="115196092" sldId="271"/>
        </pc:sldMkLst>
        <pc:spChg chg="mod">
          <ac:chgData name="Nada abdelrhem" userId="56420f0dff6f4635" providerId="LiveId" clId="{76761127-194F-46F3-9FDC-65540CE22C86}" dt="2024-10-24T00:01:45.659" v="77" actId="1076"/>
          <ac:spMkLst>
            <pc:docMk/>
            <pc:sldMk cId="115196092" sldId="271"/>
            <ac:spMk id="2" creationId="{0D1BE66D-F659-0C4D-E949-F3CE010D2AEB}"/>
          </ac:spMkLst>
        </pc:spChg>
        <pc:spChg chg="mod">
          <ac:chgData name="Nada abdelrhem" userId="56420f0dff6f4635" providerId="LiveId" clId="{76761127-194F-46F3-9FDC-65540CE22C86}" dt="2024-10-24T00:01:50.248" v="78" actId="1076"/>
          <ac:spMkLst>
            <pc:docMk/>
            <pc:sldMk cId="115196092" sldId="271"/>
            <ac:spMk id="3" creationId="{11F37360-FFBF-1488-A1C1-7CD1F2F26D24}"/>
          </ac:spMkLst>
        </pc:spChg>
        <pc:spChg chg="mod">
          <ac:chgData name="Nada abdelrhem" userId="56420f0dff6f4635" providerId="LiveId" clId="{76761127-194F-46F3-9FDC-65540CE22C86}" dt="2024-10-25T08:20:14.087" v="128" actId="1076"/>
          <ac:spMkLst>
            <pc:docMk/>
            <pc:sldMk cId="115196092" sldId="271"/>
            <ac:spMk id="4" creationId="{8C42AE63-E344-B370-46F6-3A6116336BF2}"/>
          </ac:spMkLst>
        </pc:spChg>
      </pc:sldChg>
      <pc:sldChg chg="modSp mod">
        <pc:chgData name="Nada abdelrhem" userId="56420f0dff6f4635" providerId="LiveId" clId="{76761127-194F-46F3-9FDC-65540CE22C86}" dt="2024-10-25T11:50:53.991" v="427" actId="1076"/>
        <pc:sldMkLst>
          <pc:docMk/>
          <pc:sldMk cId="3968129691" sldId="287"/>
        </pc:sldMkLst>
        <pc:spChg chg="mod">
          <ac:chgData name="Nada abdelrhem" userId="56420f0dff6f4635" providerId="LiveId" clId="{76761127-194F-46F3-9FDC-65540CE22C86}" dt="2024-10-25T11:50:46.936" v="426" actId="20577"/>
          <ac:spMkLst>
            <pc:docMk/>
            <pc:sldMk cId="3968129691" sldId="287"/>
            <ac:spMk id="3" creationId="{00000000-0000-0000-0000-000000000000}"/>
          </ac:spMkLst>
        </pc:spChg>
        <pc:spChg chg="mod">
          <ac:chgData name="Nada abdelrhem" userId="56420f0dff6f4635" providerId="LiveId" clId="{76761127-194F-46F3-9FDC-65540CE22C86}" dt="2024-10-25T11:50:53.991" v="427" actId="1076"/>
          <ac:spMkLst>
            <pc:docMk/>
            <pc:sldMk cId="3968129691" sldId="287"/>
            <ac:spMk id="9" creationId="{408EE2DA-A497-4BFA-433A-B555E67DF956}"/>
          </ac:spMkLst>
        </pc:spChg>
      </pc:sldChg>
      <pc:sldChg chg="modSp mod">
        <pc:chgData name="Nada abdelrhem" userId="56420f0dff6f4635" providerId="LiveId" clId="{76761127-194F-46F3-9FDC-65540CE22C86}" dt="2024-10-25T13:09:04.114" v="545"/>
        <pc:sldMkLst>
          <pc:docMk/>
          <pc:sldMk cId="3790303352" sldId="293"/>
        </pc:sldMkLst>
        <pc:spChg chg="mod">
          <ac:chgData name="Nada abdelrhem" userId="56420f0dff6f4635" providerId="LiveId" clId="{76761127-194F-46F3-9FDC-65540CE22C86}" dt="2024-10-25T13:09:04.114" v="545"/>
          <ac:spMkLst>
            <pc:docMk/>
            <pc:sldMk cId="3790303352" sldId="293"/>
            <ac:spMk id="3" creationId="{67949A93-C327-B58E-110A-7C40FEBE97B7}"/>
          </ac:spMkLst>
        </pc:spChg>
      </pc:sldChg>
      <pc:sldMasterChg chg="modSldLayout">
        <pc:chgData name="Nada abdelrhem" userId="56420f0dff6f4635" providerId="LiveId" clId="{76761127-194F-46F3-9FDC-65540CE22C86}" dt="2024-10-22T19:43:54.372" v="6"/>
        <pc:sldMasterMkLst>
          <pc:docMk/>
          <pc:sldMasterMk cId="2866481236" sldId="2147483696"/>
        </pc:sldMasterMkLst>
        <pc:sldLayoutChg chg="addSp modSp">
          <pc:chgData name="Nada abdelrhem" userId="56420f0dff6f4635" providerId="LiveId" clId="{76761127-194F-46F3-9FDC-65540CE22C86}" dt="2024-10-22T19:41:32.612" v="0" actId="767"/>
          <pc:sldLayoutMkLst>
            <pc:docMk/>
            <pc:sldMasterMk cId="2866481236" sldId="2147483696"/>
            <pc:sldLayoutMk cId="3784711105" sldId="2147483697"/>
          </pc:sldLayoutMkLst>
          <pc:spChg chg="add mod">
            <ac:chgData name="Nada abdelrhem" userId="56420f0dff6f4635" providerId="LiveId" clId="{76761127-194F-46F3-9FDC-65540CE22C86}" dt="2024-10-22T19:41:32.612" v="0" actId="767"/>
            <ac:spMkLst>
              <pc:docMk/>
              <pc:sldMasterMk cId="2866481236" sldId="2147483696"/>
              <pc:sldLayoutMk cId="3784711105" sldId="2147483697"/>
              <ac:spMk id="8" creationId="{CCEED22B-4B66-175E-1F82-C9B758583E9E}"/>
            </ac:spMkLst>
          </pc:spChg>
        </pc:sldLayoutChg>
        <pc:sldLayoutChg chg="addSp delSp modSp mod">
          <pc:chgData name="Nada abdelrhem" userId="56420f0dff6f4635" providerId="LiveId" clId="{76761127-194F-46F3-9FDC-65540CE22C86}" dt="2024-10-22T19:43:54.372" v="6"/>
          <pc:sldLayoutMkLst>
            <pc:docMk/>
            <pc:sldMasterMk cId="2866481236" sldId="2147483696"/>
            <pc:sldLayoutMk cId="4266256684" sldId="2147483702"/>
          </pc:sldLayoutMkLst>
          <pc:spChg chg="add del mod">
            <ac:chgData name="Nada abdelrhem" userId="56420f0dff6f4635" providerId="LiveId" clId="{76761127-194F-46F3-9FDC-65540CE22C86}" dt="2024-10-22T19:42:44.179" v="3"/>
            <ac:spMkLst>
              <pc:docMk/>
              <pc:sldMasterMk cId="2866481236" sldId="2147483696"/>
              <pc:sldLayoutMk cId="4266256684" sldId="2147483702"/>
              <ac:spMk id="6" creationId="{B3CDBD89-9562-9132-8CDE-0E6244E63702}"/>
            </ac:spMkLst>
          </pc:spChg>
          <pc:spChg chg="add mod">
            <ac:chgData name="Nada abdelrhem" userId="56420f0dff6f4635" providerId="LiveId" clId="{76761127-194F-46F3-9FDC-65540CE22C86}" dt="2024-10-22T19:43:54.372" v="6"/>
            <ac:spMkLst>
              <pc:docMk/>
              <pc:sldMasterMk cId="2866481236" sldId="2147483696"/>
              <pc:sldLayoutMk cId="4266256684" sldId="2147483702"/>
              <ac:spMk id="7" creationId="{E1FA6CFD-5F0E-78E3-F973-2658F67F047D}"/>
            </ac:spMkLst>
          </pc:spChg>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slide" Target="../slides/slide39.xml"/><Relationship Id="rId3" Type="http://schemas.openxmlformats.org/officeDocument/2006/relationships/slide" Target="../slides/slide24.xml"/><Relationship Id="rId7" Type="http://schemas.openxmlformats.org/officeDocument/2006/relationships/slide" Target="../slides/slide37.xml"/><Relationship Id="rId2" Type="http://schemas.openxmlformats.org/officeDocument/2006/relationships/slide" Target="../slides/slide14.xml"/><Relationship Id="rId1" Type="http://schemas.openxmlformats.org/officeDocument/2006/relationships/slide" Target="../slides/slide7.xml"/><Relationship Id="rId6" Type="http://schemas.openxmlformats.org/officeDocument/2006/relationships/slide" Target="../slides/slide35.xml"/><Relationship Id="rId5" Type="http://schemas.openxmlformats.org/officeDocument/2006/relationships/slide" Target="../slides/slide31.xml"/><Relationship Id="rId4" Type="http://schemas.openxmlformats.org/officeDocument/2006/relationships/slide" Target="../slides/slide27.xml"/></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D370E-A7E3-49E6-B821-C11AD8D33165}"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D4715427-C396-4796-B614-4EF1E8169AF9}">
      <dgm:prSet/>
      <dgm:spPr/>
      <dgm:t>
        <a:bodyPr/>
        <a:lstStyle/>
        <a:p>
          <a:r>
            <a:rPr lang="en-US"/>
            <a:t>Team Members:  </a:t>
          </a:r>
        </a:p>
      </dgm:t>
    </dgm:pt>
    <dgm:pt modelId="{E90BC2A2-373B-4406-B8C5-68535B664AD5}" type="parTrans" cxnId="{8306E7F9-1F52-43E6-855D-29543D3CAA8B}">
      <dgm:prSet/>
      <dgm:spPr/>
      <dgm:t>
        <a:bodyPr/>
        <a:lstStyle/>
        <a:p>
          <a:endParaRPr lang="en-US"/>
        </a:p>
      </dgm:t>
    </dgm:pt>
    <dgm:pt modelId="{9DD15BAA-1F50-42EA-BA84-EB1701991345}" type="sibTrans" cxnId="{8306E7F9-1F52-43E6-855D-29543D3CAA8B}">
      <dgm:prSet/>
      <dgm:spPr/>
      <dgm:t>
        <a:bodyPr/>
        <a:lstStyle/>
        <a:p>
          <a:endParaRPr lang="en-US"/>
        </a:p>
      </dgm:t>
    </dgm:pt>
    <dgm:pt modelId="{F728E757-1B07-4AE8-97F4-DE75A3335D62}">
      <dgm:prSet/>
      <dgm:spPr/>
      <dgm:t>
        <a:bodyPr/>
        <a:lstStyle/>
        <a:p>
          <a:r>
            <a:rPr lang="en-US"/>
            <a:t>1. Mayar Abdalmoneim Alsayed Alaidy.     </a:t>
          </a:r>
        </a:p>
      </dgm:t>
    </dgm:pt>
    <dgm:pt modelId="{D9E79C4B-1EC1-4D18-BDCB-D8F87AEFEC27}" type="parTrans" cxnId="{1C73665B-13F8-4FA1-BE3E-0D906500BC56}">
      <dgm:prSet/>
      <dgm:spPr/>
      <dgm:t>
        <a:bodyPr/>
        <a:lstStyle/>
        <a:p>
          <a:endParaRPr lang="en-US"/>
        </a:p>
      </dgm:t>
    </dgm:pt>
    <dgm:pt modelId="{537277C4-E55A-4B3F-B050-8C648660AFFF}" type="sibTrans" cxnId="{1C73665B-13F8-4FA1-BE3E-0D906500BC56}">
      <dgm:prSet/>
      <dgm:spPr/>
      <dgm:t>
        <a:bodyPr/>
        <a:lstStyle/>
        <a:p>
          <a:endParaRPr lang="en-US"/>
        </a:p>
      </dgm:t>
    </dgm:pt>
    <dgm:pt modelId="{93F30B7E-145C-45D8-A879-1FF1C2FF9260}">
      <dgm:prSet/>
      <dgm:spPr/>
      <dgm:t>
        <a:bodyPr/>
        <a:lstStyle/>
        <a:p>
          <a:r>
            <a:rPr lang="en-US"/>
            <a:t>2. Menna Tallah Atef Mahmud Mahmoud. </a:t>
          </a:r>
        </a:p>
      </dgm:t>
    </dgm:pt>
    <dgm:pt modelId="{833C0DBF-6D52-4804-BB3F-93A3D1355A12}" type="parTrans" cxnId="{A226C720-9DA2-4EE3-B6FA-A4496E6B0CA4}">
      <dgm:prSet/>
      <dgm:spPr/>
      <dgm:t>
        <a:bodyPr/>
        <a:lstStyle/>
        <a:p>
          <a:endParaRPr lang="en-US"/>
        </a:p>
      </dgm:t>
    </dgm:pt>
    <dgm:pt modelId="{5DDC0AAC-772D-4F86-B500-FC4B2E34AE3C}" type="sibTrans" cxnId="{A226C720-9DA2-4EE3-B6FA-A4496E6B0CA4}">
      <dgm:prSet/>
      <dgm:spPr/>
      <dgm:t>
        <a:bodyPr/>
        <a:lstStyle/>
        <a:p>
          <a:endParaRPr lang="en-US"/>
        </a:p>
      </dgm:t>
    </dgm:pt>
    <dgm:pt modelId="{6E007A91-ABC0-4FBF-A48C-BF0A65B8600C}">
      <dgm:prSet/>
      <dgm:spPr/>
      <dgm:t>
        <a:bodyPr/>
        <a:lstStyle/>
        <a:p>
          <a:r>
            <a:rPr lang="en-US"/>
            <a:t>3.Youstina Fawzi Kamal.</a:t>
          </a:r>
        </a:p>
      </dgm:t>
    </dgm:pt>
    <dgm:pt modelId="{8CF9E917-8567-431F-A77A-E97C89BEA465}" type="parTrans" cxnId="{D4F1CF8E-76B3-4A00-8F87-44EC6D5C2005}">
      <dgm:prSet/>
      <dgm:spPr/>
      <dgm:t>
        <a:bodyPr/>
        <a:lstStyle/>
        <a:p>
          <a:endParaRPr lang="en-US"/>
        </a:p>
      </dgm:t>
    </dgm:pt>
    <dgm:pt modelId="{2A4F75C5-4934-4B40-A2CE-7209B439A068}" type="sibTrans" cxnId="{D4F1CF8E-76B3-4A00-8F87-44EC6D5C2005}">
      <dgm:prSet/>
      <dgm:spPr/>
      <dgm:t>
        <a:bodyPr/>
        <a:lstStyle/>
        <a:p>
          <a:endParaRPr lang="en-US"/>
        </a:p>
      </dgm:t>
    </dgm:pt>
    <dgm:pt modelId="{8A85BA93-3210-4821-8FC3-7E1453C97D9A}">
      <dgm:prSet/>
      <dgm:spPr/>
      <dgm:t>
        <a:bodyPr/>
        <a:lstStyle/>
        <a:p>
          <a:r>
            <a:rPr lang="en-US" dirty="0"/>
            <a:t>4. Nada AbdelRhem Mohamed AbdelRhem.</a:t>
          </a:r>
        </a:p>
      </dgm:t>
    </dgm:pt>
    <dgm:pt modelId="{F33782FA-D2B7-43E3-934F-D96FD1CDBD6B}" type="parTrans" cxnId="{EFE5DCB4-8BB7-4520-A0A6-5686751BE599}">
      <dgm:prSet/>
      <dgm:spPr/>
      <dgm:t>
        <a:bodyPr/>
        <a:lstStyle/>
        <a:p>
          <a:endParaRPr lang="en-US"/>
        </a:p>
      </dgm:t>
    </dgm:pt>
    <dgm:pt modelId="{ED244A6D-1267-4DAD-9F77-411C554CF007}" type="sibTrans" cxnId="{EFE5DCB4-8BB7-4520-A0A6-5686751BE599}">
      <dgm:prSet/>
      <dgm:spPr/>
      <dgm:t>
        <a:bodyPr/>
        <a:lstStyle/>
        <a:p>
          <a:endParaRPr lang="en-US"/>
        </a:p>
      </dgm:t>
    </dgm:pt>
    <dgm:pt modelId="{1E403BFF-F2BE-47C1-BFCB-EDBCB4CCC3F1}" type="pres">
      <dgm:prSet presAssocID="{1C8D370E-A7E3-49E6-B821-C11AD8D33165}" presName="outerComposite" presStyleCnt="0">
        <dgm:presLayoutVars>
          <dgm:chMax val="5"/>
          <dgm:dir/>
          <dgm:resizeHandles val="exact"/>
        </dgm:presLayoutVars>
      </dgm:prSet>
      <dgm:spPr/>
    </dgm:pt>
    <dgm:pt modelId="{57D1F984-DE5E-4B29-9ADA-0CFC190BE04E}" type="pres">
      <dgm:prSet presAssocID="{1C8D370E-A7E3-49E6-B821-C11AD8D33165}" presName="dummyMaxCanvas" presStyleCnt="0">
        <dgm:presLayoutVars/>
      </dgm:prSet>
      <dgm:spPr/>
    </dgm:pt>
    <dgm:pt modelId="{C82958FA-CC02-4F69-AEDA-6353E6A2DBCA}" type="pres">
      <dgm:prSet presAssocID="{1C8D370E-A7E3-49E6-B821-C11AD8D33165}" presName="FiveNodes_1" presStyleLbl="node1" presStyleIdx="0" presStyleCnt="5">
        <dgm:presLayoutVars>
          <dgm:bulletEnabled val="1"/>
        </dgm:presLayoutVars>
      </dgm:prSet>
      <dgm:spPr/>
    </dgm:pt>
    <dgm:pt modelId="{1A88D6E7-A349-4128-A111-7921F6C76A3C}" type="pres">
      <dgm:prSet presAssocID="{1C8D370E-A7E3-49E6-B821-C11AD8D33165}" presName="FiveNodes_2" presStyleLbl="node1" presStyleIdx="1" presStyleCnt="5">
        <dgm:presLayoutVars>
          <dgm:bulletEnabled val="1"/>
        </dgm:presLayoutVars>
      </dgm:prSet>
      <dgm:spPr/>
    </dgm:pt>
    <dgm:pt modelId="{1666B97F-2D7B-4681-8CFD-E6932A521B8D}" type="pres">
      <dgm:prSet presAssocID="{1C8D370E-A7E3-49E6-B821-C11AD8D33165}" presName="FiveNodes_3" presStyleLbl="node1" presStyleIdx="2" presStyleCnt="5">
        <dgm:presLayoutVars>
          <dgm:bulletEnabled val="1"/>
        </dgm:presLayoutVars>
      </dgm:prSet>
      <dgm:spPr/>
    </dgm:pt>
    <dgm:pt modelId="{4984ECB2-3C73-45FF-8C18-6CAC2E4E8510}" type="pres">
      <dgm:prSet presAssocID="{1C8D370E-A7E3-49E6-B821-C11AD8D33165}" presName="FiveNodes_4" presStyleLbl="node1" presStyleIdx="3" presStyleCnt="5">
        <dgm:presLayoutVars>
          <dgm:bulletEnabled val="1"/>
        </dgm:presLayoutVars>
      </dgm:prSet>
      <dgm:spPr/>
    </dgm:pt>
    <dgm:pt modelId="{6BA4A5C0-66CF-4976-80C4-74713ECE39D4}" type="pres">
      <dgm:prSet presAssocID="{1C8D370E-A7E3-49E6-B821-C11AD8D33165}" presName="FiveNodes_5" presStyleLbl="node1" presStyleIdx="4" presStyleCnt="5">
        <dgm:presLayoutVars>
          <dgm:bulletEnabled val="1"/>
        </dgm:presLayoutVars>
      </dgm:prSet>
      <dgm:spPr/>
    </dgm:pt>
    <dgm:pt modelId="{E2E876BD-E2A7-4268-8503-8333F24F433F}" type="pres">
      <dgm:prSet presAssocID="{1C8D370E-A7E3-49E6-B821-C11AD8D33165}" presName="FiveConn_1-2" presStyleLbl="fgAccFollowNode1" presStyleIdx="0" presStyleCnt="4">
        <dgm:presLayoutVars>
          <dgm:bulletEnabled val="1"/>
        </dgm:presLayoutVars>
      </dgm:prSet>
      <dgm:spPr/>
    </dgm:pt>
    <dgm:pt modelId="{9052C383-699C-4785-9AC5-A55574020611}" type="pres">
      <dgm:prSet presAssocID="{1C8D370E-A7E3-49E6-B821-C11AD8D33165}" presName="FiveConn_2-3" presStyleLbl="fgAccFollowNode1" presStyleIdx="1" presStyleCnt="4">
        <dgm:presLayoutVars>
          <dgm:bulletEnabled val="1"/>
        </dgm:presLayoutVars>
      </dgm:prSet>
      <dgm:spPr/>
    </dgm:pt>
    <dgm:pt modelId="{7BDE4F5A-C1D8-4DB8-AC94-E987743F78EF}" type="pres">
      <dgm:prSet presAssocID="{1C8D370E-A7E3-49E6-B821-C11AD8D33165}" presName="FiveConn_3-4" presStyleLbl="fgAccFollowNode1" presStyleIdx="2" presStyleCnt="4">
        <dgm:presLayoutVars>
          <dgm:bulletEnabled val="1"/>
        </dgm:presLayoutVars>
      </dgm:prSet>
      <dgm:spPr/>
    </dgm:pt>
    <dgm:pt modelId="{5B549024-21C8-4234-ABFD-2459CA18689A}" type="pres">
      <dgm:prSet presAssocID="{1C8D370E-A7E3-49E6-B821-C11AD8D33165}" presName="FiveConn_4-5" presStyleLbl="fgAccFollowNode1" presStyleIdx="3" presStyleCnt="4">
        <dgm:presLayoutVars>
          <dgm:bulletEnabled val="1"/>
        </dgm:presLayoutVars>
      </dgm:prSet>
      <dgm:spPr/>
    </dgm:pt>
    <dgm:pt modelId="{3B7D451A-70C0-4A07-90B2-3EA4792C6B08}" type="pres">
      <dgm:prSet presAssocID="{1C8D370E-A7E3-49E6-B821-C11AD8D33165}" presName="FiveNodes_1_text" presStyleLbl="node1" presStyleIdx="4" presStyleCnt="5">
        <dgm:presLayoutVars>
          <dgm:bulletEnabled val="1"/>
        </dgm:presLayoutVars>
      </dgm:prSet>
      <dgm:spPr/>
    </dgm:pt>
    <dgm:pt modelId="{2068EB2F-F728-4C02-ABE9-45795AD43C1C}" type="pres">
      <dgm:prSet presAssocID="{1C8D370E-A7E3-49E6-B821-C11AD8D33165}" presName="FiveNodes_2_text" presStyleLbl="node1" presStyleIdx="4" presStyleCnt="5">
        <dgm:presLayoutVars>
          <dgm:bulletEnabled val="1"/>
        </dgm:presLayoutVars>
      </dgm:prSet>
      <dgm:spPr/>
    </dgm:pt>
    <dgm:pt modelId="{87CF8959-4D23-4762-9532-D07DDA49CB0A}" type="pres">
      <dgm:prSet presAssocID="{1C8D370E-A7E3-49E6-B821-C11AD8D33165}" presName="FiveNodes_3_text" presStyleLbl="node1" presStyleIdx="4" presStyleCnt="5">
        <dgm:presLayoutVars>
          <dgm:bulletEnabled val="1"/>
        </dgm:presLayoutVars>
      </dgm:prSet>
      <dgm:spPr/>
    </dgm:pt>
    <dgm:pt modelId="{8566AAAB-518A-4405-B686-CBF2C691C90C}" type="pres">
      <dgm:prSet presAssocID="{1C8D370E-A7E3-49E6-B821-C11AD8D33165}" presName="FiveNodes_4_text" presStyleLbl="node1" presStyleIdx="4" presStyleCnt="5">
        <dgm:presLayoutVars>
          <dgm:bulletEnabled val="1"/>
        </dgm:presLayoutVars>
      </dgm:prSet>
      <dgm:spPr/>
    </dgm:pt>
    <dgm:pt modelId="{DDCB7DE0-5CD4-4067-9664-D73FE421B735}" type="pres">
      <dgm:prSet presAssocID="{1C8D370E-A7E3-49E6-B821-C11AD8D33165}" presName="FiveNodes_5_text" presStyleLbl="node1" presStyleIdx="4" presStyleCnt="5">
        <dgm:presLayoutVars>
          <dgm:bulletEnabled val="1"/>
        </dgm:presLayoutVars>
      </dgm:prSet>
      <dgm:spPr/>
    </dgm:pt>
  </dgm:ptLst>
  <dgm:cxnLst>
    <dgm:cxn modelId="{9E13BC06-974D-424B-8065-391B73A4375B}" type="presOf" srcId="{537277C4-E55A-4B3F-B050-8C648660AFFF}" destId="{9052C383-699C-4785-9AC5-A55574020611}" srcOrd="0" destOrd="0" presId="urn:microsoft.com/office/officeart/2005/8/layout/vProcess5"/>
    <dgm:cxn modelId="{9934570B-D126-455D-8EDC-8EFA05E5B0D1}" type="presOf" srcId="{8A85BA93-3210-4821-8FC3-7E1453C97D9A}" destId="{DDCB7DE0-5CD4-4067-9664-D73FE421B735}" srcOrd="1" destOrd="0" presId="urn:microsoft.com/office/officeart/2005/8/layout/vProcess5"/>
    <dgm:cxn modelId="{A226C720-9DA2-4EE3-B6FA-A4496E6B0CA4}" srcId="{1C8D370E-A7E3-49E6-B821-C11AD8D33165}" destId="{93F30B7E-145C-45D8-A879-1FF1C2FF9260}" srcOrd="2" destOrd="0" parTransId="{833C0DBF-6D52-4804-BB3F-93A3D1355A12}" sibTransId="{5DDC0AAC-772D-4F86-B500-FC4B2E34AE3C}"/>
    <dgm:cxn modelId="{BFC68D25-7302-402F-80CD-F107049A2892}" type="presOf" srcId="{93F30B7E-145C-45D8-A879-1FF1C2FF9260}" destId="{87CF8959-4D23-4762-9532-D07DDA49CB0A}" srcOrd="1" destOrd="0" presId="urn:microsoft.com/office/officeart/2005/8/layout/vProcess5"/>
    <dgm:cxn modelId="{80096E29-59CF-4B6A-9EC3-E9A0404B8914}" type="presOf" srcId="{8A85BA93-3210-4821-8FC3-7E1453C97D9A}" destId="{6BA4A5C0-66CF-4976-80C4-74713ECE39D4}" srcOrd="0" destOrd="0" presId="urn:microsoft.com/office/officeart/2005/8/layout/vProcess5"/>
    <dgm:cxn modelId="{1C73665B-13F8-4FA1-BE3E-0D906500BC56}" srcId="{1C8D370E-A7E3-49E6-B821-C11AD8D33165}" destId="{F728E757-1B07-4AE8-97F4-DE75A3335D62}" srcOrd="1" destOrd="0" parTransId="{D9E79C4B-1EC1-4D18-BDCB-D8F87AEFEC27}" sibTransId="{537277C4-E55A-4B3F-B050-8C648660AFFF}"/>
    <dgm:cxn modelId="{15B0545D-412A-40DB-909A-D06EEFF3E3D5}" type="presOf" srcId="{6E007A91-ABC0-4FBF-A48C-BF0A65B8600C}" destId="{4984ECB2-3C73-45FF-8C18-6CAC2E4E8510}" srcOrd="0" destOrd="0" presId="urn:microsoft.com/office/officeart/2005/8/layout/vProcess5"/>
    <dgm:cxn modelId="{94EBF84E-F450-45A3-983B-7A42C0894A7C}" type="presOf" srcId="{1C8D370E-A7E3-49E6-B821-C11AD8D33165}" destId="{1E403BFF-F2BE-47C1-BFCB-EDBCB4CCC3F1}" srcOrd="0" destOrd="0" presId="urn:microsoft.com/office/officeart/2005/8/layout/vProcess5"/>
    <dgm:cxn modelId="{DA022071-4278-43FF-A00A-A8C2E16971DA}" type="presOf" srcId="{6E007A91-ABC0-4FBF-A48C-BF0A65B8600C}" destId="{8566AAAB-518A-4405-B686-CBF2C691C90C}" srcOrd="1" destOrd="0" presId="urn:microsoft.com/office/officeart/2005/8/layout/vProcess5"/>
    <dgm:cxn modelId="{64446751-3F3B-4793-8DCA-45615A37FC13}" type="presOf" srcId="{D4715427-C396-4796-B614-4EF1E8169AF9}" destId="{3B7D451A-70C0-4A07-90B2-3EA4792C6B08}" srcOrd="1" destOrd="0" presId="urn:microsoft.com/office/officeart/2005/8/layout/vProcess5"/>
    <dgm:cxn modelId="{19565671-4976-4E08-9536-592D0644DDF0}" type="presOf" srcId="{5DDC0AAC-772D-4F86-B500-FC4B2E34AE3C}" destId="{7BDE4F5A-C1D8-4DB8-AC94-E987743F78EF}" srcOrd="0" destOrd="0" presId="urn:microsoft.com/office/officeart/2005/8/layout/vProcess5"/>
    <dgm:cxn modelId="{26149A52-1915-42BA-B79E-1D5CB842AAEE}" type="presOf" srcId="{93F30B7E-145C-45D8-A879-1FF1C2FF9260}" destId="{1666B97F-2D7B-4681-8CFD-E6932A521B8D}" srcOrd="0" destOrd="0" presId="urn:microsoft.com/office/officeart/2005/8/layout/vProcess5"/>
    <dgm:cxn modelId="{140F595A-51B9-4E7F-9D21-422E9B48C9BB}" type="presOf" srcId="{9DD15BAA-1F50-42EA-BA84-EB1701991345}" destId="{E2E876BD-E2A7-4268-8503-8333F24F433F}" srcOrd="0" destOrd="0" presId="urn:microsoft.com/office/officeart/2005/8/layout/vProcess5"/>
    <dgm:cxn modelId="{A612FD7C-586C-4B9C-B71F-9D31C6206A6F}" type="presOf" srcId="{F728E757-1B07-4AE8-97F4-DE75A3335D62}" destId="{2068EB2F-F728-4C02-ABE9-45795AD43C1C}" srcOrd="1" destOrd="0" presId="urn:microsoft.com/office/officeart/2005/8/layout/vProcess5"/>
    <dgm:cxn modelId="{D4F1CF8E-76B3-4A00-8F87-44EC6D5C2005}" srcId="{1C8D370E-A7E3-49E6-B821-C11AD8D33165}" destId="{6E007A91-ABC0-4FBF-A48C-BF0A65B8600C}" srcOrd="3" destOrd="0" parTransId="{8CF9E917-8567-431F-A77A-E97C89BEA465}" sibTransId="{2A4F75C5-4934-4B40-A2CE-7209B439A068}"/>
    <dgm:cxn modelId="{09B5128F-374B-492D-80D3-C86BE3626E46}" type="presOf" srcId="{D4715427-C396-4796-B614-4EF1E8169AF9}" destId="{C82958FA-CC02-4F69-AEDA-6353E6A2DBCA}" srcOrd="0" destOrd="0" presId="urn:microsoft.com/office/officeart/2005/8/layout/vProcess5"/>
    <dgm:cxn modelId="{979B3C9F-A8C3-4AA3-913A-CC675E7E9F76}" type="presOf" srcId="{F728E757-1B07-4AE8-97F4-DE75A3335D62}" destId="{1A88D6E7-A349-4128-A111-7921F6C76A3C}" srcOrd="0" destOrd="0" presId="urn:microsoft.com/office/officeart/2005/8/layout/vProcess5"/>
    <dgm:cxn modelId="{F8CCD5AC-B10A-47AD-9D7C-1FD968D20ACF}" type="presOf" srcId="{2A4F75C5-4934-4B40-A2CE-7209B439A068}" destId="{5B549024-21C8-4234-ABFD-2459CA18689A}" srcOrd="0" destOrd="0" presId="urn:microsoft.com/office/officeart/2005/8/layout/vProcess5"/>
    <dgm:cxn modelId="{EFE5DCB4-8BB7-4520-A0A6-5686751BE599}" srcId="{1C8D370E-A7E3-49E6-B821-C11AD8D33165}" destId="{8A85BA93-3210-4821-8FC3-7E1453C97D9A}" srcOrd="4" destOrd="0" parTransId="{F33782FA-D2B7-43E3-934F-D96FD1CDBD6B}" sibTransId="{ED244A6D-1267-4DAD-9F77-411C554CF007}"/>
    <dgm:cxn modelId="{8306E7F9-1F52-43E6-855D-29543D3CAA8B}" srcId="{1C8D370E-A7E3-49E6-B821-C11AD8D33165}" destId="{D4715427-C396-4796-B614-4EF1E8169AF9}" srcOrd="0" destOrd="0" parTransId="{E90BC2A2-373B-4406-B8C5-68535B664AD5}" sibTransId="{9DD15BAA-1F50-42EA-BA84-EB1701991345}"/>
    <dgm:cxn modelId="{A012C3D9-6D09-4401-9A9D-5192D63BAD9D}" type="presParOf" srcId="{1E403BFF-F2BE-47C1-BFCB-EDBCB4CCC3F1}" destId="{57D1F984-DE5E-4B29-9ADA-0CFC190BE04E}" srcOrd="0" destOrd="0" presId="urn:microsoft.com/office/officeart/2005/8/layout/vProcess5"/>
    <dgm:cxn modelId="{C06CFA04-2626-4DF4-AC9E-9486996B1831}" type="presParOf" srcId="{1E403BFF-F2BE-47C1-BFCB-EDBCB4CCC3F1}" destId="{C82958FA-CC02-4F69-AEDA-6353E6A2DBCA}" srcOrd="1" destOrd="0" presId="urn:microsoft.com/office/officeart/2005/8/layout/vProcess5"/>
    <dgm:cxn modelId="{D3D6602B-42C1-493C-8C8C-442DC6FECDF8}" type="presParOf" srcId="{1E403BFF-F2BE-47C1-BFCB-EDBCB4CCC3F1}" destId="{1A88D6E7-A349-4128-A111-7921F6C76A3C}" srcOrd="2" destOrd="0" presId="urn:microsoft.com/office/officeart/2005/8/layout/vProcess5"/>
    <dgm:cxn modelId="{6ACDFFDF-21E1-422A-8E14-1D4CABFCC13D}" type="presParOf" srcId="{1E403BFF-F2BE-47C1-BFCB-EDBCB4CCC3F1}" destId="{1666B97F-2D7B-4681-8CFD-E6932A521B8D}" srcOrd="3" destOrd="0" presId="urn:microsoft.com/office/officeart/2005/8/layout/vProcess5"/>
    <dgm:cxn modelId="{8EC1E4AF-5448-4E2C-83D3-82E5170E1021}" type="presParOf" srcId="{1E403BFF-F2BE-47C1-BFCB-EDBCB4CCC3F1}" destId="{4984ECB2-3C73-45FF-8C18-6CAC2E4E8510}" srcOrd="4" destOrd="0" presId="urn:microsoft.com/office/officeart/2005/8/layout/vProcess5"/>
    <dgm:cxn modelId="{7D0FD453-1D8B-42C4-977C-DDA459E3A8D3}" type="presParOf" srcId="{1E403BFF-F2BE-47C1-BFCB-EDBCB4CCC3F1}" destId="{6BA4A5C0-66CF-4976-80C4-74713ECE39D4}" srcOrd="5" destOrd="0" presId="urn:microsoft.com/office/officeart/2005/8/layout/vProcess5"/>
    <dgm:cxn modelId="{363224CE-87B4-482B-9393-74F48B0C3247}" type="presParOf" srcId="{1E403BFF-F2BE-47C1-BFCB-EDBCB4CCC3F1}" destId="{E2E876BD-E2A7-4268-8503-8333F24F433F}" srcOrd="6" destOrd="0" presId="urn:microsoft.com/office/officeart/2005/8/layout/vProcess5"/>
    <dgm:cxn modelId="{C22EAAD4-C1BB-4FA2-8BC6-8475F462265D}" type="presParOf" srcId="{1E403BFF-F2BE-47C1-BFCB-EDBCB4CCC3F1}" destId="{9052C383-699C-4785-9AC5-A55574020611}" srcOrd="7" destOrd="0" presId="urn:microsoft.com/office/officeart/2005/8/layout/vProcess5"/>
    <dgm:cxn modelId="{01859882-AF74-4B52-B077-88FE37BD1BD4}" type="presParOf" srcId="{1E403BFF-F2BE-47C1-BFCB-EDBCB4CCC3F1}" destId="{7BDE4F5A-C1D8-4DB8-AC94-E987743F78EF}" srcOrd="8" destOrd="0" presId="urn:microsoft.com/office/officeart/2005/8/layout/vProcess5"/>
    <dgm:cxn modelId="{B8BE260E-A2BA-4C83-A241-6D59869848C4}" type="presParOf" srcId="{1E403BFF-F2BE-47C1-BFCB-EDBCB4CCC3F1}" destId="{5B549024-21C8-4234-ABFD-2459CA18689A}" srcOrd="9" destOrd="0" presId="urn:microsoft.com/office/officeart/2005/8/layout/vProcess5"/>
    <dgm:cxn modelId="{7F1B04A9-67F9-4D6D-B374-8CCE11DC9206}" type="presParOf" srcId="{1E403BFF-F2BE-47C1-BFCB-EDBCB4CCC3F1}" destId="{3B7D451A-70C0-4A07-90B2-3EA4792C6B08}" srcOrd="10" destOrd="0" presId="urn:microsoft.com/office/officeart/2005/8/layout/vProcess5"/>
    <dgm:cxn modelId="{F3035303-6E44-4F99-B18A-A2A6109C1239}" type="presParOf" srcId="{1E403BFF-F2BE-47C1-BFCB-EDBCB4CCC3F1}" destId="{2068EB2F-F728-4C02-ABE9-45795AD43C1C}" srcOrd="11" destOrd="0" presId="urn:microsoft.com/office/officeart/2005/8/layout/vProcess5"/>
    <dgm:cxn modelId="{6B6577FC-8D2D-4951-AE1A-5BF065B5C048}" type="presParOf" srcId="{1E403BFF-F2BE-47C1-BFCB-EDBCB4CCC3F1}" destId="{87CF8959-4D23-4762-9532-D07DDA49CB0A}" srcOrd="12" destOrd="0" presId="urn:microsoft.com/office/officeart/2005/8/layout/vProcess5"/>
    <dgm:cxn modelId="{417D9E63-3115-43BD-BB5B-53B7BF589EAC}" type="presParOf" srcId="{1E403BFF-F2BE-47C1-BFCB-EDBCB4CCC3F1}" destId="{8566AAAB-518A-4405-B686-CBF2C691C90C}" srcOrd="13" destOrd="0" presId="urn:microsoft.com/office/officeart/2005/8/layout/vProcess5"/>
    <dgm:cxn modelId="{633770B9-ECBB-4E93-8F8E-4E44077018AB}" type="presParOf" srcId="{1E403BFF-F2BE-47C1-BFCB-EDBCB4CCC3F1}" destId="{DDCB7DE0-5CD4-4067-9664-D73FE421B73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7D6F5-E9F0-4827-B627-32CFF96E6B4D}" type="doc">
      <dgm:prSet loTypeId="urn:microsoft.com/office/officeart/2005/8/layout/cycle3" loCatId="cycle" qsTypeId="urn:microsoft.com/office/officeart/2005/8/quickstyle/simple2" qsCatId="simple" csTypeId="urn:microsoft.com/office/officeart/2005/8/colors/colorful1" csCatId="colorful" phldr="1"/>
      <dgm:spPr/>
      <dgm:t>
        <a:bodyPr/>
        <a:lstStyle/>
        <a:p>
          <a:endParaRPr lang="en-US"/>
        </a:p>
      </dgm:t>
    </dgm:pt>
    <dgm:pt modelId="{247AA206-4053-43AB-BFB2-EFE6B020AC49}">
      <dgm:prSet/>
      <dgm:spPr/>
      <dgm:t>
        <a:bodyPr/>
        <a:lstStyle/>
        <a:p>
          <a:r>
            <a:rPr lang="en-US" dirty="0"/>
            <a:t>Asset LIFE CYCLE IN ORACLE </a:t>
          </a:r>
        </a:p>
      </dgm:t>
    </dgm:pt>
    <dgm:pt modelId="{6176337F-52D1-4E8A-9918-32477E016312}" type="parTrans" cxnId="{F6310D1C-1740-49DF-80B3-ED5D71F13314}">
      <dgm:prSet/>
      <dgm:spPr/>
      <dgm:t>
        <a:bodyPr/>
        <a:lstStyle/>
        <a:p>
          <a:endParaRPr lang="en-US"/>
        </a:p>
      </dgm:t>
    </dgm:pt>
    <dgm:pt modelId="{42759B77-CD1C-4693-9199-5B78DF8BF2E0}" type="sibTrans" cxnId="{F6310D1C-1740-49DF-80B3-ED5D71F13314}">
      <dgm:prSet/>
      <dgm:spPr/>
      <dgm:t>
        <a:bodyPr/>
        <a:lstStyle/>
        <a:p>
          <a:endParaRPr lang="en-US"/>
        </a:p>
      </dgm:t>
    </dgm:pt>
    <dgm:pt modelId="{972F4F7E-421F-400A-B52F-3A527B26555E}">
      <dgm:prSet/>
      <dgm:spPr/>
      <dgm:t>
        <a:bodyPr/>
        <a:lstStyle/>
        <a:p>
          <a:r>
            <a:rPr lang="en-US" dirty="0"/>
            <a:t>Setup flexfield</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6E1CBF09-AF85-45EA-985D-FF2B97A3C598}" type="parTrans" cxnId="{A7E0DC6D-CF28-4DF3-9990-EF2EB4D661C3}">
      <dgm:prSet/>
      <dgm:spPr/>
      <dgm:t>
        <a:bodyPr/>
        <a:lstStyle/>
        <a:p>
          <a:endParaRPr lang="en-US"/>
        </a:p>
      </dgm:t>
    </dgm:pt>
    <dgm:pt modelId="{84A80CC1-FC1D-4AE9-81D1-B357FFF6BDA0}" type="sibTrans" cxnId="{A7E0DC6D-CF28-4DF3-9990-EF2EB4D661C3}">
      <dgm:prSet/>
      <dgm:spPr/>
      <dgm:t>
        <a:bodyPr/>
        <a:lstStyle/>
        <a:p>
          <a:endParaRPr lang="en-US"/>
        </a:p>
      </dgm:t>
    </dgm:pt>
    <dgm:pt modelId="{89E1F84F-6553-4D45-9A01-9600AA800972}">
      <dgm:prSet/>
      <dgm:spPr/>
      <dgm:t>
        <a:bodyPr/>
        <a:lstStyle/>
        <a:p>
          <a:r>
            <a:rPr lang="en-US" dirty="0">
              <a:solidFill>
                <a:schemeClr val="bg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Addition</a:t>
          </a:r>
          <a:endParaRPr lang="en-US" dirty="0">
            <a:solidFill>
              <a:schemeClr val="bg1"/>
            </a:solidFill>
          </a:endParaRPr>
        </a:p>
      </dgm:t>
    </dgm:pt>
    <dgm:pt modelId="{800ED3B1-A10B-4DDC-ABC9-D92644E2CF33}" type="parTrans" cxnId="{1AC25AB1-85FC-4358-8F21-482CD6272811}">
      <dgm:prSet/>
      <dgm:spPr/>
      <dgm:t>
        <a:bodyPr/>
        <a:lstStyle/>
        <a:p>
          <a:endParaRPr lang="en-US"/>
        </a:p>
      </dgm:t>
    </dgm:pt>
    <dgm:pt modelId="{422AE2FA-74BF-437A-AA55-0F5DF475FEB8}" type="sibTrans" cxnId="{1AC25AB1-85FC-4358-8F21-482CD6272811}">
      <dgm:prSet/>
      <dgm:spPr/>
      <dgm:t>
        <a:bodyPr/>
        <a:lstStyle/>
        <a:p>
          <a:endParaRPr lang="en-US"/>
        </a:p>
      </dgm:t>
    </dgm:pt>
    <dgm:pt modelId="{FEE4E5FB-CD22-4019-B61A-AD082084C1DD}">
      <dgm:prSet/>
      <dgm:spPr/>
      <dgm:t>
        <a:bodyPr/>
        <a:lstStyle/>
        <a:p>
          <a:r>
            <a:rPr lang="en-US" dirty="0">
              <a:solidFill>
                <a:schemeClr val="bg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Inquiry</a:t>
          </a:r>
          <a:endParaRPr lang="en-US" dirty="0">
            <a:solidFill>
              <a:schemeClr val="bg1"/>
            </a:solidFill>
          </a:endParaRPr>
        </a:p>
      </dgm:t>
    </dgm:pt>
    <dgm:pt modelId="{3244EC43-658A-458B-B866-183790B63040}" type="parTrans" cxnId="{D150490E-933C-455B-939D-D0531E8D9AC3}">
      <dgm:prSet/>
      <dgm:spPr/>
      <dgm:t>
        <a:bodyPr/>
        <a:lstStyle/>
        <a:p>
          <a:endParaRPr lang="en-US"/>
        </a:p>
      </dgm:t>
    </dgm:pt>
    <dgm:pt modelId="{E820BC67-3DB6-43DD-8865-407D750CD91F}" type="sibTrans" cxnId="{D150490E-933C-455B-939D-D0531E8D9AC3}">
      <dgm:prSet/>
      <dgm:spPr/>
      <dgm:t>
        <a:bodyPr/>
        <a:lstStyle/>
        <a:p>
          <a:endParaRPr lang="en-US"/>
        </a:p>
      </dgm:t>
    </dgm:pt>
    <dgm:pt modelId="{CE5701AA-195E-41F5-81FE-DC3BF8C65647}">
      <dgm:prSet/>
      <dgm:spPr/>
      <dgm:t>
        <a:bodyPr/>
        <a:lstStyle/>
        <a:p>
          <a:r>
            <a:rPr lang="en-US"/>
            <a:t>Mass transactions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F0AF5D43-31C9-4D4F-B652-9CC3071FE391}" type="parTrans" cxnId="{430C49E2-7C6E-43BF-B1E6-2094A5485FF9}">
      <dgm:prSet/>
      <dgm:spPr/>
      <dgm:t>
        <a:bodyPr/>
        <a:lstStyle/>
        <a:p>
          <a:endParaRPr lang="en-US"/>
        </a:p>
      </dgm:t>
    </dgm:pt>
    <dgm:pt modelId="{AFEADB4B-14E3-405D-8151-53307A6F405E}" type="sibTrans" cxnId="{430C49E2-7C6E-43BF-B1E6-2094A5485FF9}">
      <dgm:prSet/>
      <dgm:spPr/>
      <dgm:t>
        <a:bodyPr/>
        <a:lstStyle/>
        <a:p>
          <a:endParaRPr lang="en-US"/>
        </a:p>
      </dgm:t>
    </dgm:pt>
    <dgm:pt modelId="{2A674934-FF0E-49A0-8A2F-43480A29BDF5}">
      <dgm:prSet/>
      <dgm:spPr/>
      <dgm:t>
        <a:bodyPr/>
        <a:lstStyle/>
        <a:p>
          <a:r>
            <a:rPr lang="en-US" dirty="0">
              <a:solidFill>
                <a:schemeClr val="bg1"/>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Retirement</a:t>
          </a:r>
          <a:r>
            <a:rPr lang="en-US" dirty="0">
              <a:solidFill>
                <a:schemeClr val="bg1"/>
              </a:solidFill>
            </a:rPr>
            <a:t> </a:t>
          </a:r>
          <a:r>
            <a:rPr lang="en-US">
              <a:solidFill>
                <a:schemeClr val="bg1"/>
              </a:solidFill>
            </a:rPr>
            <a:t>and reinstate</a:t>
          </a:r>
          <a:r>
            <a:rPr lang="en-US">
              <a:hlinkClick xmlns:r="http://schemas.openxmlformats.org/officeDocument/2006/relationships" r:id="rId5" action="ppaction://hlinksldjump"/>
            </a:rPr>
            <a:t>: </a:t>
          </a:r>
          <a:endParaRPr lang="en-US" dirty="0"/>
        </a:p>
      </dgm:t>
    </dgm:pt>
    <dgm:pt modelId="{BCDA1CB5-B579-47B4-88D2-17D9D30B7F6B}" type="parTrans" cxnId="{DDF06407-1DA3-4390-BA3B-83A1FCCC38C1}">
      <dgm:prSet/>
      <dgm:spPr/>
      <dgm:t>
        <a:bodyPr/>
        <a:lstStyle/>
        <a:p>
          <a:endParaRPr lang="en-US"/>
        </a:p>
      </dgm:t>
    </dgm:pt>
    <dgm:pt modelId="{E2252D20-8141-482C-B4EC-8ADBF2F43BB0}" type="sibTrans" cxnId="{DDF06407-1DA3-4390-BA3B-83A1FCCC38C1}">
      <dgm:prSet/>
      <dgm:spPr/>
      <dgm:t>
        <a:bodyPr/>
        <a:lstStyle/>
        <a:p>
          <a:endParaRPr lang="en-US"/>
        </a:p>
      </dgm:t>
    </dgm:pt>
    <dgm:pt modelId="{56D994C8-B936-4E4D-901B-D6997AF01C04}">
      <dgm:prSet/>
      <dgm:spPr/>
      <dgm:t>
        <a:bodyPr/>
        <a:lstStyle/>
        <a:p>
          <a:r>
            <a:rPr lang="en-US" dirty="0">
              <a:solidFill>
                <a:schemeClr val="bg1"/>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Final</a:t>
          </a:r>
          <a:r>
            <a:rPr lang="en-US" dirty="0">
              <a:solidFill>
                <a:schemeClr val="bg1"/>
              </a:solidFill>
            </a:rPr>
            <a:t> Asset Report </a:t>
          </a:r>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C0605D3B-EF84-4081-ADA4-DB738BF00B9B}" type="parTrans" cxnId="{F90AD516-BD31-473B-8A22-2DA315D5CD9A}">
      <dgm:prSet/>
      <dgm:spPr/>
      <dgm:t>
        <a:bodyPr/>
        <a:lstStyle/>
        <a:p>
          <a:endParaRPr lang="en-US"/>
        </a:p>
      </dgm:t>
    </dgm:pt>
    <dgm:pt modelId="{763BF0F0-6197-4BD4-8419-09F769780DA4}" type="sibTrans" cxnId="{F90AD516-BD31-473B-8A22-2DA315D5CD9A}">
      <dgm:prSet/>
      <dgm:spPr/>
      <dgm:t>
        <a:bodyPr/>
        <a:lstStyle/>
        <a:p>
          <a:endParaRPr lang="en-US"/>
        </a:p>
      </dgm:t>
    </dgm:pt>
    <dgm:pt modelId="{95117EB8-B3BE-4DF3-86BB-EA74E43F6ADC}">
      <dgm:prSet/>
      <dgm:spPr/>
      <dgm:t>
        <a:bodyPr/>
        <a:lstStyle/>
        <a:p>
          <a:r>
            <a:rPr lang="en-US" dirty="0"/>
            <a:t>Depreciation</a:t>
          </a:r>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F226D103-DFF9-4F3E-A372-C5FC0A40605A}" type="parTrans" cxnId="{E3FB6544-D419-46F8-A948-C3D4961E95E0}">
      <dgm:prSet/>
      <dgm:spPr/>
      <dgm:t>
        <a:bodyPr/>
        <a:lstStyle/>
        <a:p>
          <a:endParaRPr lang="en-US"/>
        </a:p>
      </dgm:t>
    </dgm:pt>
    <dgm:pt modelId="{B665D4B8-891E-48A4-BB30-5EDA786A3D42}" type="sibTrans" cxnId="{E3FB6544-D419-46F8-A948-C3D4961E95E0}">
      <dgm:prSet/>
      <dgm:spPr/>
      <dgm:t>
        <a:bodyPr/>
        <a:lstStyle/>
        <a:p>
          <a:endParaRPr lang="en-US"/>
        </a:p>
      </dgm:t>
    </dgm:pt>
    <dgm:pt modelId="{C04DC431-5CF6-4ED9-8926-006B087A2CB7}">
      <dgm:prSet/>
      <dgm:spPr/>
      <dgm:t>
        <a:bodyPr/>
        <a:lstStyle/>
        <a:p>
          <a:r>
            <a:rPr lang="en-US"/>
            <a:t>Close period </a:t>
          </a:r>
        </a:p>
      </dgm:t>
      <dgm:extLst>
        <a:ext uri="{E40237B7-FDA0-4F09-8148-C483321AD2D9}">
          <dgm14:cNvPr xmlns:dgm14="http://schemas.microsoft.com/office/drawing/2010/diagram" id="0" name="">
            <a:hlinkClick xmlns:r="http://schemas.openxmlformats.org/officeDocument/2006/relationships" r:id="rId8" action="ppaction://hlinksldjump"/>
          </dgm14:cNvPr>
        </a:ext>
      </dgm:extLst>
    </dgm:pt>
    <dgm:pt modelId="{42C0BDF7-07BB-4330-8B41-3E16649E3955}" type="parTrans" cxnId="{EC9B23F8-B901-4847-A778-C7F36E59CC10}">
      <dgm:prSet/>
      <dgm:spPr/>
      <dgm:t>
        <a:bodyPr/>
        <a:lstStyle/>
        <a:p>
          <a:endParaRPr lang="en-US"/>
        </a:p>
      </dgm:t>
    </dgm:pt>
    <dgm:pt modelId="{330BF452-4ED8-4DF9-A3E8-2E6B11542E7E}" type="sibTrans" cxnId="{EC9B23F8-B901-4847-A778-C7F36E59CC10}">
      <dgm:prSet/>
      <dgm:spPr/>
      <dgm:t>
        <a:bodyPr/>
        <a:lstStyle/>
        <a:p>
          <a:endParaRPr lang="en-US"/>
        </a:p>
      </dgm:t>
    </dgm:pt>
    <dgm:pt modelId="{CB08B01E-A141-427E-96A3-E5EE4C8377B4}" type="pres">
      <dgm:prSet presAssocID="{9907D6F5-E9F0-4827-B627-32CFF96E6B4D}" presName="Name0" presStyleCnt="0">
        <dgm:presLayoutVars>
          <dgm:dir/>
          <dgm:resizeHandles val="exact"/>
        </dgm:presLayoutVars>
      </dgm:prSet>
      <dgm:spPr/>
    </dgm:pt>
    <dgm:pt modelId="{C94B9153-DA6A-499D-83C9-9C59C2295783}" type="pres">
      <dgm:prSet presAssocID="{9907D6F5-E9F0-4827-B627-32CFF96E6B4D}" presName="cycle" presStyleCnt="0"/>
      <dgm:spPr/>
    </dgm:pt>
    <dgm:pt modelId="{291BE075-4E41-4EFE-B290-7BE49AD9404D}" type="pres">
      <dgm:prSet presAssocID="{247AA206-4053-43AB-BFB2-EFE6B020AC49}" presName="nodeFirstNode" presStyleLbl="node1" presStyleIdx="0" presStyleCnt="9">
        <dgm:presLayoutVars>
          <dgm:bulletEnabled val="1"/>
        </dgm:presLayoutVars>
      </dgm:prSet>
      <dgm:spPr/>
    </dgm:pt>
    <dgm:pt modelId="{C42DCC09-82EA-49A9-88FB-D3F44DB3E0A3}" type="pres">
      <dgm:prSet presAssocID="{42759B77-CD1C-4693-9199-5B78DF8BF2E0}" presName="sibTransFirstNode" presStyleLbl="bgShp" presStyleIdx="0" presStyleCnt="1"/>
      <dgm:spPr/>
    </dgm:pt>
    <dgm:pt modelId="{F1372752-87D0-4F21-8DA1-886C5D8E8F02}" type="pres">
      <dgm:prSet presAssocID="{972F4F7E-421F-400A-B52F-3A527B26555E}" presName="nodeFollowingNodes" presStyleLbl="node1" presStyleIdx="1" presStyleCnt="9">
        <dgm:presLayoutVars>
          <dgm:bulletEnabled val="1"/>
        </dgm:presLayoutVars>
      </dgm:prSet>
      <dgm:spPr/>
    </dgm:pt>
    <dgm:pt modelId="{FFE684E4-3D44-40DA-A9CA-3A611BF7F865}" type="pres">
      <dgm:prSet presAssocID="{89E1F84F-6553-4D45-9A01-9600AA800972}" presName="nodeFollowingNodes" presStyleLbl="node1" presStyleIdx="2" presStyleCnt="9" custRadScaleRad="98481" custRadScaleInc="2099">
        <dgm:presLayoutVars>
          <dgm:bulletEnabled val="1"/>
        </dgm:presLayoutVars>
      </dgm:prSet>
      <dgm:spPr/>
    </dgm:pt>
    <dgm:pt modelId="{FC73AF2B-8D9A-4EFB-B044-B8C10860C6BB}" type="pres">
      <dgm:prSet presAssocID="{FEE4E5FB-CD22-4019-B61A-AD082084C1DD}" presName="nodeFollowingNodes" presStyleLbl="node1" presStyleIdx="3" presStyleCnt="9">
        <dgm:presLayoutVars>
          <dgm:bulletEnabled val="1"/>
        </dgm:presLayoutVars>
      </dgm:prSet>
      <dgm:spPr/>
    </dgm:pt>
    <dgm:pt modelId="{AEE1FE66-DE09-4985-A480-27126DB2DDBE}" type="pres">
      <dgm:prSet presAssocID="{CE5701AA-195E-41F5-81FE-DC3BF8C65647}" presName="nodeFollowingNodes" presStyleLbl="node1" presStyleIdx="4" presStyleCnt="9">
        <dgm:presLayoutVars>
          <dgm:bulletEnabled val="1"/>
        </dgm:presLayoutVars>
      </dgm:prSet>
      <dgm:spPr/>
    </dgm:pt>
    <dgm:pt modelId="{1FD5CB88-B974-49A5-9FF8-F8CEF0F5BD07}" type="pres">
      <dgm:prSet presAssocID="{2A674934-FF0E-49A0-8A2F-43480A29BDF5}" presName="nodeFollowingNodes" presStyleLbl="node1" presStyleIdx="5" presStyleCnt="9">
        <dgm:presLayoutVars>
          <dgm:bulletEnabled val="1"/>
        </dgm:presLayoutVars>
      </dgm:prSet>
      <dgm:spPr/>
    </dgm:pt>
    <dgm:pt modelId="{BF5F2F1D-2872-4EBB-8817-531BC0EA0101}" type="pres">
      <dgm:prSet presAssocID="{56D994C8-B936-4E4D-901B-D6997AF01C04}" presName="nodeFollowingNodes" presStyleLbl="node1" presStyleIdx="6" presStyleCnt="9">
        <dgm:presLayoutVars>
          <dgm:bulletEnabled val="1"/>
        </dgm:presLayoutVars>
      </dgm:prSet>
      <dgm:spPr/>
    </dgm:pt>
    <dgm:pt modelId="{073C991C-A75C-49AC-AA61-16D4D0DF28F0}" type="pres">
      <dgm:prSet presAssocID="{95117EB8-B3BE-4DF3-86BB-EA74E43F6ADC}" presName="nodeFollowingNodes" presStyleLbl="node1" presStyleIdx="7" presStyleCnt="9">
        <dgm:presLayoutVars>
          <dgm:bulletEnabled val="1"/>
        </dgm:presLayoutVars>
      </dgm:prSet>
      <dgm:spPr/>
    </dgm:pt>
    <dgm:pt modelId="{7780500A-54FE-4B98-A8C3-A7AB23E3202D}" type="pres">
      <dgm:prSet presAssocID="{C04DC431-5CF6-4ED9-8926-006B087A2CB7}" presName="nodeFollowingNodes" presStyleLbl="node1" presStyleIdx="8" presStyleCnt="9">
        <dgm:presLayoutVars>
          <dgm:bulletEnabled val="1"/>
        </dgm:presLayoutVars>
      </dgm:prSet>
      <dgm:spPr/>
    </dgm:pt>
  </dgm:ptLst>
  <dgm:cxnLst>
    <dgm:cxn modelId="{672D9600-0AE2-4BE5-B1AB-7B00B2F03EC5}" type="presOf" srcId="{C04DC431-5CF6-4ED9-8926-006B087A2CB7}" destId="{7780500A-54FE-4B98-A8C3-A7AB23E3202D}" srcOrd="0" destOrd="0" presId="urn:microsoft.com/office/officeart/2005/8/layout/cycle3"/>
    <dgm:cxn modelId="{DDF06407-1DA3-4390-BA3B-83A1FCCC38C1}" srcId="{9907D6F5-E9F0-4827-B627-32CFF96E6B4D}" destId="{2A674934-FF0E-49A0-8A2F-43480A29BDF5}" srcOrd="5" destOrd="0" parTransId="{BCDA1CB5-B579-47B4-88D2-17D9D30B7F6B}" sibTransId="{E2252D20-8141-482C-B4EC-8ADBF2F43BB0}"/>
    <dgm:cxn modelId="{D150490E-933C-455B-939D-D0531E8D9AC3}" srcId="{9907D6F5-E9F0-4827-B627-32CFF96E6B4D}" destId="{FEE4E5FB-CD22-4019-B61A-AD082084C1DD}" srcOrd="3" destOrd="0" parTransId="{3244EC43-658A-458B-B866-183790B63040}" sibTransId="{E820BC67-3DB6-43DD-8865-407D750CD91F}"/>
    <dgm:cxn modelId="{1DBEC615-A9B8-4A22-ABC1-B3CA06EE9811}" type="presOf" srcId="{89E1F84F-6553-4D45-9A01-9600AA800972}" destId="{FFE684E4-3D44-40DA-A9CA-3A611BF7F865}" srcOrd="0" destOrd="0" presId="urn:microsoft.com/office/officeart/2005/8/layout/cycle3"/>
    <dgm:cxn modelId="{F90AD516-BD31-473B-8A22-2DA315D5CD9A}" srcId="{9907D6F5-E9F0-4827-B627-32CFF96E6B4D}" destId="{56D994C8-B936-4E4D-901B-D6997AF01C04}" srcOrd="6" destOrd="0" parTransId="{C0605D3B-EF84-4081-ADA4-DB738BF00B9B}" sibTransId="{763BF0F0-6197-4BD4-8419-09F769780DA4}"/>
    <dgm:cxn modelId="{F6310D1C-1740-49DF-80B3-ED5D71F13314}" srcId="{9907D6F5-E9F0-4827-B627-32CFF96E6B4D}" destId="{247AA206-4053-43AB-BFB2-EFE6B020AC49}" srcOrd="0" destOrd="0" parTransId="{6176337F-52D1-4E8A-9918-32477E016312}" sibTransId="{42759B77-CD1C-4693-9199-5B78DF8BF2E0}"/>
    <dgm:cxn modelId="{B6841823-8590-49D7-AB58-FA9A810061F6}" type="presOf" srcId="{42759B77-CD1C-4693-9199-5B78DF8BF2E0}" destId="{C42DCC09-82EA-49A9-88FB-D3F44DB3E0A3}" srcOrd="0" destOrd="0" presId="urn:microsoft.com/office/officeart/2005/8/layout/cycle3"/>
    <dgm:cxn modelId="{0C64192A-0BCF-4473-A3E2-C919F8ECB446}" type="presOf" srcId="{9907D6F5-E9F0-4827-B627-32CFF96E6B4D}" destId="{CB08B01E-A141-427E-96A3-E5EE4C8377B4}" srcOrd="0" destOrd="0" presId="urn:microsoft.com/office/officeart/2005/8/layout/cycle3"/>
    <dgm:cxn modelId="{6B095F37-010A-433C-93C1-2B61E3BBFB22}" type="presOf" srcId="{CE5701AA-195E-41F5-81FE-DC3BF8C65647}" destId="{AEE1FE66-DE09-4985-A480-27126DB2DDBE}" srcOrd="0" destOrd="0" presId="urn:microsoft.com/office/officeart/2005/8/layout/cycle3"/>
    <dgm:cxn modelId="{90B25043-AE69-43D3-B373-36A3A3BA39FE}" type="presOf" srcId="{95117EB8-B3BE-4DF3-86BB-EA74E43F6ADC}" destId="{073C991C-A75C-49AC-AA61-16D4D0DF28F0}" srcOrd="0" destOrd="0" presId="urn:microsoft.com/office/officeart/2005/8/layout/cycle3"/>
    <dgm:cxn modelId="{E3FB6544-D419-46F8-A948-C3D4961E95E0}" srcId="{9907D6F5-E9F0-4827-B627-32CFF96E6B4D}" destId="{95117EB8-B3BE-4DF3-86BB-EA74E43F6ADC}" srcOrd="7" destOrd="0" parTransId="{F226D103-DFF9-4F3E-A372-C5FC0A40605A}" sibTransId="{B665D4B8-891E-48A4-BB30-5EDA786A3D42}"/>
    <dgm:cxn modelId="{A7E0DC6D-CF28-4DF3-9990-EF2EB4D661C3}" srcId="{9907D6F5-E9F0-4827-B627-32CFF96E6B4D}" destId="{972F4F7E-421F-400A-B52F-3A527B26555E}" srcOrd="1" destOrd="0" parTransId="{6E1CBF09-AF85-45EA-985D-FF2B97A3C598}" sibTransId="{84A80CC1-FC1D-4AE9-81D1-B357FFF6BDA0}"/>
    <dgm:cxn modelId="{E6221980-9EF2-47EC-BEAE-FB3DE84C15C7}" type="presOf" srcId="{247AA206-4053-43AB-BFB2-EFE6B020AC49}" destId="{291BE075-4E41-4EFE-B290-7BE49AD9404D}" srcOrd="0" destOrd="0" presId="urn:microsoft.com/office/officeart/2005/8/layout/cycle3"/>
    <dgm:cxn modelId="{08F91898-503A-4A87-851D-ED839427D569}" type="presOf" srcId="{2A674934-FF0E-49A0-8A2F-43480A29BDF5}" destId="{1FD5CB88-B974-49A5-9FF8-F8CEF0F5BD07}" srcOrd="0" destOrd="0" presId="urn:microsoft.com/office/officeart/2005/8/layout/cycle3"/>
    <dgm:cxn modelId="{1AC25AB1-85FC-4358-8F21-482CD6272811}" srcId="{9907D6F5-E9F0-4827-B627-32CFF96E6B4D}" destId="{89E1F84F-6553-4D45-9A01-9600AA800972}" srcOrd="2" destOrd="0" parTransId="{800ED3B1-A10B-4DDC-ABC9-D92644E2CF33}" sibTransId="{422AE2FA-74BF-437A-AA55-0F5DF475FEB8}"/>
    <dgm:cxn modelId="{0AD12CD3-A16B-4B5C-ABF4-3BB54D5699D4}" type="presOf" srcId="{972F4F7E-421F-400A-B52F-3A527B26555E}" destId="{F1372752-87D0-4F21-8DA1-886C5D8E8F02}" srcOrd="0" destOrd="0" presId="urn:microsoft.com/office/officeart/2005/8/layout/cycle3"/>
    <dgm:cxn modelId="{92E579D7-7C41-4B3A-8741-AA19805F023E}" type="presOf" srcId="{FEE4E5FB-CD22-4019-B61A-AD082084C1DD}" destId="{FC73AF2B-8D9A-4EFB-B044-B8C10860C6BB}" srcOrd="0" destOrd="0" presId="urn:microsoft.com/office/officeart/2005/8/layout/cycle3"/>
    <dgm:cxn modelId="{DA25A8E0-1307-4DF8-BE7D-0248DF2F06B9}" type="presOf" srcId="{56D994C8-B936-4E4D-901B-D6997AF01C04}" destId="{BF5F2F1D-2872-4EBB-8817-531BC0EA0101}" srcOrd="0" destOrd="0" presId="urn:microsoft.com/office/officeart/2005/8/layout/cycle3"/>
    <dgm:cxn modelId="{430C49E2-7C6E-43BF-B1E6-2094A5485FF9}" srcId="{9907D6F5-E9F0-4827-B627-32CFF96E6B4D}" destId="{CE5701AA-195E-41F5-81FE-DC3BF8C65647}" srcOrd="4" destOrd="0" parTransId="{F0AF5D43-31C9-4D4F-B652-9CC3071FE391}" sibTransId="{AFEADB4B-14E3-405D-8151-53307A6F405E}"/>
    <dgm:cxn modelId="{EC9B23F8-B901-4847-A778-C7F36E59CC10}" srcId="{9907D6F5-E9F0-4827-B627-32CFF96E6B4D}" destId="{C04DC431-5CF6-4ED9-8926-006B087A2CB7}" srcOrd="8" destOrd="0" parTransId="{42C0BDF7-07BB-4330-8B41-3E16649E3955}" sibTransId="{330BF452-4ED8-4DF9-A3E8-2E6B11542E7E}"/>
    <dgm:cxn modelId="{0AE65E6A-01F6-4FF8-9FF9-1BF5DEFE86E5}" type="presParOf" srcId="{CB08B01E-A141-427E-96A3-E5EE4C8377B4}" destId="{C94B9153-DA6A-499D-83C9-9C59C2295783}" srcOrd="0" destOrd="0" presId="urn:microsoft.com/office/officeart/2005/8/layout/cycle3"/>
    <dgm:cxn modelId="{4484ECC8-EBD3-4DE8-A74A-42AF7FA24DE2}" type="presParOf" srcId="{C94B9153-DA6A-499D-83C9-9C59C2295783}" destId="{291BE075-4E41-4EFE-B290-7BE49AD9404D}" srcOrd="0" destOrd="0" presId="urn:microsoft.com/office/officeart/2005/8/layout/cycle3"/>
    <dgm:cxn modelId="{990DF560-E60D-4A0D-B9CB-E48F62AE2782}" type="presParOf" srcId="{C94B9153-DA6A-499D-83C9-9C59C2295783}" destId="{C42DCC09-82EA-49A9-88FB-D3F44DB3E0A3}" srcOrd="1" destOrd="0" presId="urn:microsoft.com/office/officeart/2005/8/layout/cycle3"/>
    <dgm:cxn modelId="{BF4277D6-7D62-4301-AAD2-5DA059B929D0}" type="presParOf" srcId="{C94B9153-DA6A-499D-83C9-9C59C2295783}" destId="{F1372752-87D0-4F21-8DA1-886C5D8E8F02}" srcOrd="2" destOrd="0" presId="urn:microsoft.com/office/officeart/2005/8/layout/cycle3"/>
    <dgm:cxn modelId="{2C8A167E-6238-46E7-8C0B-89C2B81C10C3}" type="presParOf" srcId="{C94B9153-DA6A-499D-83C9-9C59C2295783}" destId="{FFE684E4-3D44-40DA-A9CA-3A611BF7F865}" srcOrd="3" destOrd="0" presId="urn:microsoft.com/office/officeart/2005/8/layout/cycle3"/>
    <dgm:cxn modelId="{182F5E74-ABCA-4EBA-99AE-252CD74503E4}" type="presParOf" srcId="{C94B9153-DA6A-499D-83C9-9C59C2295783}" destId="{FC73AF2B-8D9A-4EFB-B044-B8C10860C6BB}" srcOrd="4" destOrd="0" presId="urn:microsoft.com/office/officeart/2005/8/layout/cycle3"/>
    <dgm:cxn modelId="{82E4FC73-A816-4427-8799-66391F38F399}" type="presParOf" srcId="{C94B9153-DA6A-499D-83C9-9C59C2295783}" destId="{AEE1FE66-DE09-4985-A480-27126DB2DDBE}" srcOrd="5" destOrd="0" presId="urn:microsoft.com/office/officeart/2005/8/layout/cycle3"/>
    <dgm:cxn modelId="{77242A43-556D-436A-8B8B-0788622242E7}" type="presParOf" srcId="{C94B9153-DA6A-499D-83C9-9C59C2295783}" destId="{1FD5CB88-B974-49A5-9FF8-F8CEF0F5BD07}" srcOrd="6" destOrd="0" presId="urn:microsoft.com/office/officeart/2005/8/layout/cycle3"/>
    <dgm:cxn modelId="{52CEA4CC-50D9-46D1-B9EF-7353C870EA3D}" type="presParOf" srcId="{C94B9153-DA6A-499D-83C9-9C59C2295783}" destId="{BF5F2F1D-2872-4EBB-8817-531BC0EA0101}" srcOrd="7" destOrd="0" presId="urn:microsoft.com/office/officeart/2005/8/layout/cycle3"/>
    <dgm:cxn modelId="{7AFF722C-B857-4452-AA33-D27429219D8C}" type="presParOf" srcId="{C94B9153-DA6A-499D-83C9-9C59C2295783}" destId="{073C991C-A75C-49AC-AA61-16D4D0DF28F0}" srcOrd="8" destOrd="0" presId="urn:microsoft.com/office/officeart/2005/8/layout/cycle3"/>
    <dgm:cxn modelId="{0346B5C3-5A89-481F-A518-CFF30589A207}" type="presParOf" srcId="{C94B9153-DA6A-499D-83C9-9C59C2295783}" destId="{7780500A-54FE-4B98-A8C3-A7AB23E3202D}" srcOrd="9"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5D491D-6DE5-4672-B8B3-E8F08B5135D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2007B31-0ACD-44BB-AB0B-736B654D0A36}">
      <dgm:prSet/>
      <dgm:spPr/>
      <dgm:t>
        <a:bodyPr/>
        <a:lstStyle/>
        <a:p>
          <a:pPr>
            <a:defRPr cap="all"/>
          </a:pPr>
          <a:r>
            <a:rPr lang="en-US" b="0" i="0" dirty="0"/>
            <a:t>Asset Category Flexfield </a:t>
          </a:r>
          <a:endParaRPr lang="en-US" dirty="0"/>
        </a:p>
      </dgm:t>
    </dgm:pt>
    <dgm:pt modelId="{2D684174-1100-4546-8948-54A9D09446CF}" type="parTrans" cxnId="{E2371C64-FC04-49F7-9C7E-FFE732DA9D00}">
      <dgm:prSet/>
      <dgm:spPr/>
      <dgm:t>
        <a:bodyPr/>
        <a:lstStyle/>
        <a:p>
          <a:endParaRPr lang="en-US"/>
        </a:p>
      </dgm:t>
    </dgm:pt>
    <dgm:pt modelId="{F589C4AA-8088-431D-B570-C7EA44A46A3D}" type="sibTrans" cxnId="{E2371C64-FC04-49F7-9C7E-FFE732DA9D00}">
      <dgm:prSet/>
      <dgm:spPr/>
      <dgm:t>
        <a:bodyPr/>
        <a:lstStyle/>
        <a:p>
          <a:endParaRPr lang="en-US"/>
        </a:p>
      </dgm:t>
    </dgm:pt>
    <dgm:pt modelId="{0A8057D8-D35A-45F1-9A6E-B14CCF39E4BA}">
      <dgm:prSet/>
      <dgm:spPr/>
      <dgm:t>
        <a:bodyPr/>
        <a:lstStyle/>
        <a:p>
          <a:pPr>
            <a:defRPr cap="all"/>
          </a:pPr>
          <a:r>
            <a:rPr lang="en-US" b="0" i="0" dirty="0"/>
            <a:t>Asset Locations Flexfield </a:t>
          </a:r>
          <a:endParaRPr lang="en-US" dirty="0"/>
        </a:p>
      </dgm:t>
    </dgm:pt>
    <dgm:pt modelId="{E0F112B0-FCB4-4491-9A49-3767A9B9FF62}" type="parTrans" cxnId="{85A86C9F-155C-49A3-B8EB-E696BBF69276}">
      <dgm:prSet/>
      <dgm:spPr/>
      <dgm:t>
        <a:bodyPr/>
        <a:lstStyle/>
        <a:p>
          <a:endParaRPr lang="en-US"/>
        </a:p>
      </dgm:t>
    </dgm:pt>
    <dgm:pt modelId="{C4D03C50-4775-4608-B5C3-F2417F958D38}" type="sibTrans" cxnId="{85A86C9F-155C-49A3-B8EB-E696BBF69276}">
      <dgm:prSet/>
      <dgm:spPr/>
      <dgm:t>
        <a:bodyPr/>
        <a:lstStyle/>
        <a:p>
          <a:endParaRPr lang="en-US"/>
        </a:p>
      </dgm:t>
    </dgm:pt>
    <dgm:pt modelId="{0CC61D76-ACEA-4D19-8661-5FD5DBEF0645}">
      <dgm:prSet/>
      <dgm:spPr/>
      <dgm:t>
        <a:bodyPr/>
        <a:lstStyle/>
        <a:p>
          <a:pPr>
            <a:defRPr cap="all"/>
          </a:pPr>
          <a:r>
            <a:rPr lang="en-US" b="0" i="0" dirty="0"/>
            <a:t>Asset Key Flexfield </a:t>
          </a:r>
          <a:endParaRPr lang="en-US" dirty="0"/>
        </a:p>
      </dgm:t>
    </dgm:pt>
    <dgm:pt modelId="{45B36402-D2B3-460E-8A43-8C13D27AA8B5}" type="parTrans" cxnId="{579D85C3-45F9-4087-9D6A-99768E5F69D6}">
      <dgm:prSet/>
      <dgm:spPr/>
      <dgm:t>
        <a:bodyPr/>
        <a:lstStyle/>
        <a:p>
          <a:endParaRPr lang="en-US"/>
        </a:p>
      </dgm:t>
    </dgm:pt>
    <dgm:pt modelId="{FD5C0145-D1C6-4504-A451-225238BC33B0}" type="sibTrans" cxnId="{579D85C3-45F9-4087-9D6A-99768E5F69D6}">
      <dgm:prSet/>
      <dgm:spPr/>
      <dgm:t>
        <a:bodyPr/>
        <a:lstStyle/>
        <a:p>
          <a:endParaRPr lang="en-US"/>
        </a:p>
      </dgm:t>
    </dgm:pt>
    <dgm:pt modelId="{C24939D5-5FBF-41E7-A65A-37FF029ED986}" type="pres">
      <dgm:prSet presAssocID="{055D491D-6DE5-4672-B8B3-E8F08B5135D5}" presName="root" presStyleCnt="0">
        <dgm:presLayoutVars>
          <dgm:dir/>
          <dgm:resizeHandles val="exact"/>
        </dgm:presLayoutVars>
      </dgm:prSet>
      <dgm:spPr/>
    </dgm:pt>
    <dgm:pt modelId="{A1A69878-AB2D-46B9-9AE3-F7BB61315E05}" type="pres">
      <dgm:prSet presAssocID="{E2007B31-0ACD-44BB-AB0B-736B654D0A36}" presName="compNode" presStyleCnt="0"/>
      <dgm:spPr/>
    </dgm:pt>
    <dgm:pt modelId="{3455724A-D9C8-4D67-A3D4-1570393C6674}" type="pres">
      <dgm:prSet presAssocID="{E2007B31-0ACD-44BB-AB0B-736B654D0A36}" presName="iconBgRect" presStyleLbl="bgShp" presStyleIdx="0" presStyleCnt="3"/>
      <dgm:spPr/>
    </dgm:pt>
    <dgm:pt modelId="{B6FF3A7B-8B4C-4216-BE17-426AB6304E14}" type="pres">
      <dgm:prSet presAssocID="{E2007B31-0ACD-44BB-AB0B-736B654D0A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A31C2A5-B0DD-4730-9F00-A6A495393068}" type="pres">
      <dgm:prSet presAssocID="{E2007B31-0ACD-44BB-AB0B-736B654D0A36}" presName="spaceRect" presStyleCnt="0"/>
      <dgm:spPr/>
    </dgm:pt>
    <dgm:pt modelId="{A5526298-1463-43D3-B2D5-5C82F24A6231}" type="pres">
      <dgm:prSet presAssocID="{E2007B31-0ACD-44BB-AB0B-736B654D0A36}" presName="textRect" presStyleLbl="revTx" presStyleIdx="0" presStyleCnt="3">
        <dgm:presLayoutVars>
          <dgm:chMax val="1"/>
          <dgm:chPref val="1"/>
        </dgm:presLayoutVars>
      </dgm:prSet>
      <dgm:spPr/>
    </dgm:pt>
    <dgm:pt modelId="{DCF90A0C-74D8-4259-9A4C-ECCB245DB706}" type="pres">
      <dgm:prSet presAssocID="{F589C4AA-8088-431D-B570-C7EA44A46A3D}" presName="sibTrans" presStyleCnt="0"/>
      <dgm:spPr/>
    </dgm:pt>
    <dgm:pt modelId="{58FAD51D-575A-4B79-B899-BED86048A499}" type="pres">
      <dgm:prSet presAssocID="{0A8057D8-D35A-45F1-9A6E-B14CCF39E4BA}" presName="compNode" presStyleCnt="0"/>
      <dgm:spPr/>
    </dgm:pt>
    <dgm:pt modelId="{2A4E0E39-05A4-4669-AED6-3E05D2917155}" type="pres">
      <dgm:prSet presAssocID="{0A8057D8-D35A-45F1-9A6E-B14CCF39E4BA}" presName="iconBgRect" presStyleLbl="bgShp" presStyleIdx="1" presStyleCnt="3"/>
      <dgm:spPr/>
    </dgm:pt>
    <dgm:pt modelId="{E69A0526-1D87-40D0-AAF0-A5BB0ACBE351}" type="pres">
      <dgm:prSet presAssocID="{0A8057D8-D35A-45F1-9A6E-B14CCF39E4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B611899D-5F13-44CA-8BBB-1795C2A552A4}" type="pres">
      <dgm:prSet presAssocID="{0A8057D8-D35A-45F1-9A6E-B14CCF39E4BA}" presName="spaceRect" presStyleCnt="0"/>
      <dgm:spPr/>
    </dgm:pt>
    <dgm:pt modelId="{8E3C719B-C5BE-4DCF-9D6F-F058FA291442}" type="pres">
      <dgm:prSet presAssocID="{0A8057D8-D35A-45F1-9A6E-B14CCF39E4BA}" presName="textRect" presStyleLbl="revTx" presStyleIdx="1" presStyleCnt="3">
        <dgm:presLayoutVars>
          <dgm:chMax val="1"/>
          <dgm:chPref val="1"/>
        </dgm:presLayoutVars>
      </dgm:prSet>
      <dgm:spPr/>
    </dgm:pt>
    <dgm:pt modelId="{E429AEAA-B8EE-439B-8FA4-5AA2CCD5ABA6}" type="pres">
      <dgm:prSet presAssocID="{C4D03C50-4775-4608-B5C3-F2417F958D38}" presName="sibTrans" presStyleCnt="0"/>
      <dgm:spPr/>
    </dgm:pt>
    <dgm:pt modelId="{B6559E70-0AE8-4066-AE83-521CC2EC839E}" type="pres">
      <dgm:prSet presAssocID="{0CC61D76-ACEA-4D19-8661-5FD5DBEF0645}" presName="compNode" presStyleCnt="0"/>
      <dgm:spPr/>
    </dgm:pt>
    <dgm:pt modelId="{4F5F8A72-F6AC-4B62-81A8-CB6A951FD17E}" type="pres">
      <dgm:prSet presAssocID="{0CC61D76-ACEA-4D19-8661-5FD5DBEF0645}" presName="iconBgRect" presStyleLbl="bgShp" presStyleIdx="2" presStyleCnt="3"/>
      <dgm:spPr/>
    </dgm:pt>
    <dgm:pt modelId="{ABA0903A-CA15-4351-9A5A-23CFAA20F59B}" type="pres">
      <dgm:prSet presAssocID="{0CC61D76-ACEA-4D19-8661-5FD5DBEF0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27422447-E4A7-4DCF-A4CB-2FACCB309729}" type="pres">
      <dgm:prSet presAssocID="{0CC61D76-ACEA-4D19-8661-5FD5DBEF0645}" presName="spaceRect" presStyleCnt="0"/>
      <dgm:spPr/>
    </dgm:pt>
    <dgm:pt modelId="{01001D71-3B86-44BD-A1BE-54708E3C4B23}" type="pres">
      <dgm:prSet presAssocID="{0CC61D76-ACEA-4D19-8661-5FD5DBEF0645}" presName="textRect" presStyleLbl="revTx" presStyleIdx="2" presStyleCnt="3">
        <dgm:presLayoutVars>
          <dgm:chMax val="1"/>
          <dgm:chPref val="1"/>
        </dgm:presLayoutVars>
      </dgm:prSet>
      <dgm:spPr/>
    </dgm:pt>
  </dgm:ptLst>
  <dgm:cxnLst>
    <dgm:cxn modelId="{E2371C64-FC04-49F7-9C7E-FFE732DA9D00}" srcId="{055D491D-6DE5-4672-B8B3-E8F08B5135D5}" destId="{E2007B31-0ACD-44BB-AB0B-736B654D0A36}" srcOrd="0" destOrd="0" parTransId="{2D684174-1100-4546-8948-54A9D09446CF}" sibTransId="{F589C4AA-8088-431D-B570-C7EA44A46A3D}"/>
    <dgm:cxn modelId="{D87A4E76-1592-4A86-BCAF-015C844888EB}" type="presOf" srcId="{055D491D-6DE5-4672-B8B3-E8F08B5135D5}" destId="{C24939D5-5FBF-41E7-A65A-37FF029ED986}" srcOrd="0" destOrd="0" presId="urn:microsoft.com/office/officeart/2018/5/layout/IconCircleLabelList"/>
    <dgm:cxn modelId="{9FDFFC79-0B5E-4DF1-8C9E-344E3F854DF8}" type="presOf" srcId="{0A8057D8-D35A-45F1-9A6E-B14CCF39E4BA}" destId="{8E3C719B-C5BE-4DCF-9D6F-F058FA291442}" srcOrd="0" destOrd="0" presId="urn:microsoft.com/office/officeart/2018/5/layout/IconCircleLabelList"/>
    <dgm:cxn modelId="{85A86C9F-155C-49A3-B8EB-E696BBF69276}" srcId="{055D491D-6DE5-4672-B8B3-E8F08B5135D5}" destId="{0A8057D8-D35A-45F1-9A6E-B14CCF39E4BA}" srcOrd="1" destOrd="0" parTransId="{E0F112B0-FCB4-4491-9A49-3767A9B9FF62}" sibTransId="{C4D03C50-4775-4608-B5C3-F2417F958D38}"/>
    <dgm:cxn modelId="{579D85C3-45F9-4087-9D6A-99768E5F69D6}" srcId="{055D491D-6DE5-4672-B8B3-E8F08B5135D5}" destId="{0CC61D76-ACEA-4D19-8661-5FD5DBEF0645}" srcOrd="2" destOrd="0" parTransId="{45B36402-D2B3-460E-8A43-8C13D27AA8B5}" sibTransId="{FD5C0145-D1C6-4504-A451-225238BC33B0}"/>
    <dgm:cxn modelId="{5A4488D2-8610-4AD4-BCB5-2C0B2B1C9B5B}" type="presOf" srcId="{0CC61D76-ACEA-4D19-8661-5FD5DBEF0645}" destId="{01001D71-3B86-44BD-A1BE-54708E3C4B23}" srcOrd="0" destOrd="0" presId="urn:microsoft.com/office/officeart/2018/5/layout/IconCircleLabelList"/>
    <dgm:cxn modelId="{AC40C8F5-1D58-47CB-9D3B-E1FC17211F82}" type="presOf" srcId="{E2007B31-0ACD-44BB-AB0B-736B654D0A36}" destId="{A5526298-1463-43D3-B2D5-5C82F24A6231}" srcOrd="0" destOrd="0" presId="urn:microsoft.com/office/officeart/2018/5/layout/IconCircleLabelList"/>
    <dgm:cxn modelId="{3B27EB68-5C8A-4178-BB8A-778C44BA3CFC}" type="presParOf" srcId="{C24939D5-5FBF-41E7-A65A-37FF029ED986}" destId="{A1A69878-AB2D-46B9-9AE3-F7BB61315E05}" srcOrd="0" destOrd="0" presId="urn:microsoft.com/office/officeart/2018/5/layout/IconCircleLabelList"/>
    <dgm:cxn modelId="{FB0F3ADB-E6C7-46C7-AB27-654F65B7286F}" type="presParOf" srcId="{A1A69878-AB2D-46B9-9AE3-F7BB61315E05}" destId="{3455724A-D9C8-4D67-A3D4-1570393C6674}" srcOrd="0" destOrd="0" presId="urn:microsoft.com/office/officeart/2018/5/layout/IconCircleLabelList"/>
    <dgm:cxn modelId="{5F27F21A-519F-4F0C-AF89-2A68F462120B}" type="presParOf" srcId="{A1A69878-AB2D-46B9-9AE3-F7BB61315E05}" destId="{B6FF3A7B-8B4C-4216-BE17-426AB6304E14}" srcOrd="1" destOrd="0" presId="urn:microsoft.com/office/officeart/2018/5/layout/IconCircleLabelList"/>
    <dgm:cxn modelId="{EEA30937-BE2E-4101-94CA-E918D274C4DE}" type="presParOf" srcId="{A1A69878-AB2D-46B9-9AE3-F7BB61315E05}" destId="{8A31C2A5-B0DD-4730-9F00-A6A495393068}" srcOrd="2" destOrd="0" presId="urn:microsoft.com/office/officeart/2018/5/layout/IconCircleLabelList"/>
    <dgm:cxn modelId="{74E4036F-483F-4D8C-876B-C916703E096C}" type="presParOf" srcId="{A1A69878-AB2D-46B9-9AE3-F7BB61315E05}" destId="{A5526298-1463-43D3-B2D5-5C82F24A6231}" srcOrd="3" destOrd="0" presId="urn:microsoft.com/office/officeart/2018/5/layout/IconCircleLabelList"/>
    <dgm:cxn modelId="{0E37BB99-264B-4E34-BAF6-B9CF5D0FAAC5}" type="presParOf" srcId="{C24939D5-5FBF-41E7-A65A-37FF029ED986}" destId="{DCF90A0C-74D8-4259-9A4C-ECCB245DB706}" srcOrd="1" destOrd="0" presId="urn:microsoft.com/office/officeart/2018/5/layout/IconCircleLabelList"/>
    <dgm:cxn modelId="{BE26D6DC-718E-4AAB-9C3B-DA4083A192E0}" type="presParOf" srcId="{C24939D5-5FBF-41E7-A65A-37FF029ED986}" destId="{58FAD51D-575A-4B79-B899-BED86048A499}" srcOrd="2" destOrd="0" presId="urn:microsoft.com/office/officeart/2018/5/layout/IconCircleLabelList"/>
    <dgm:cxn modelId="{84BB1508-9C1A-490D-AB86-BEFAF6D64E33}" type="presParOf" srcId="{58FAD51D-575A-4B79-B899-BED86048A499}" destId="{2A4E0E39-05A4-4669-AED6-3E05D2917155}" srcOrd="0" destOrd="0" presId="urn:microsoft.com/office/officeart/2018/5/layout/IconCircleLabelList"/>
    <dgm:cxn modelId="{88E38E96-F03A-4EEB-B00F-BB31F642E28E}" type="presParOf" srcId="{58FAD51D-575A-4B79-B899-BED86048A499}" destId="{E69A0526-1D87-40D0-AAF0-A5BB0ACBE351}" srcOrd="1" destOrd="0" presId="urn:microsoft.com/office/officeart/2018/5/layout/IconCircleLabelList"/>
    <dgm:cxn modelId="{61C8FB2C-5C12-4AD8-947D-ABDAD9370EC0}" type="presParOf" srcId="{58FAD51D-575A-4B79-B899-BED86048A499}" destId="{B611899D-5F13-44CA-8BBB-1795C2A552A4}" srcOrd="2" destOrd="0" presId="urn:microsoft.com/office/officeart/2018/5/layout/IconCircleLabelList"/>
    <dgm:cxn modelId="{ADD70D50-D502-4A91-A827-19B22C7D1C70}" type="presParOf" srcId="{58FAD51D-575A-4B79-B899-BED86048A499}" destId="{8E3C719B-C5BE-4DCF-9D6F-F058FA291442}" srcOrd="3" destOrd="0" presId="urn:microsoft.com/office/officeart/2018/5/layout/IconCircleLabelList"/>
    <dgm:cxn modelId="{A57EB07F-3BFA-4A3B-8495-3FE74BCB6AB4}" type="presParOf" srcId="{C24939D5-5FBF-41E7-A65A-37FF029ED986}" destId="{E429AEAA-B8EE-439B-8FA4-5AA2CCD5ABA6}" srcOrd="3" destOrd="0" presId="urn:microsoft.com/office/officeart/2018/5/layout/IconCircleLabelList"/>
    <dgm:cxn modelId="{0CCD7ECC-92FE-471B-AD2A-98101F20EA1A}" type="presParOf" srcId="{C24939D5-5FBF-41E7-A65A-37FF029ED986}" destId="{B6559E70-0AE8-4066-AE83-521CC2EC839E}" srcOrd="4" destOrd="0" presId="urn:microsoft.com/office/officeart/2018/5/layout/IconCircleLabelList"/>
    <dgm:cxn modelId="{5DE3DDA8-BC05-482F-9564-7E7AE069693F}" type="presParOf" srcId="{B6559E70-0AE8-4066-AE83-521CC2EC839E}" destId="{4F5F8A72-F6AC-4B62-81A8-CB6A951FD17E}" srcOrd="0" destOrd="0" presId="urn:microsoft.com/office/officeart/2018/5/layout/IconCircleLabelList"/>
    <dgm:cxn modelId="{E7775F2A-95CF-47DB-9CA9-CF183741CA52}" type="presParOf" srcId="{B6559E70-0AE8-4066-AE83-521CC2EC839E}" destId="{ABA0903A-CA15-4351-9A5A-23CFAA20F59B}" srcOrd="1" destOrd="0" presId="urn:microsoft.com/office/officeart/2018/5/layout/IconCircleLabelList"/>
    <dgm:cxn modelId="{D3917313-4175-461F-9CDF-863655104779}" type="presParOf" srcId="{B6559E70-0AE8-4066-AE83-521CC2EC839E}" destId="{27422447-E4A7-4DCF-A4CB-2FACCB309729}" srcOrd="2" destOrd="0" presId="urn:microsoft.com/office/officeart/2018/5/layout/IconCircleLabelList"/>
    <dgm:cxn modelId="{24352097-009F-40E8-A762-69302BDAFCFA}" type="presParOf" srcId="{B6559E70-0AE8-4066-AE83-521CC2EC839E}" destId="{01001D71-3B86-44BD-A1BE-54708E3C4B2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20AE70-A6E6-493B-8089-D03AB8A817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2A91E5-990F-4FBF-B4F0-9C1A2650B2A6}">
      <dgm:prSet custT="1"/>
      <dgm:spPr/>
      <dgm:t>
        <a:bodyPr/>
        <a:lstStyle/>
        <a:p>
          <a:pPr>
            <a:buClr>
              <a:schemeClr val="accent1"/>
            </a:buClr>
            <a:buSzPct val="80000"/>
          </a:pPr>
          <a:r>
            <a:rPr lang="en-US" sz="2500" baseline="0" dirty="0">
              <a:solidFill>
                <a:schemeClr val="tx1"/>
              </a:solidFill>
            </a:rPr>
            <a:t>ADDITION</a:t>
          </a:r>
        </a:p>
      </dgm:t>
    </dgm:pt>
    <dgm:pt modelId="{DA045196-2DB2-43A0-BB4E-4019167A67C3}" type="parTrans" cxnId="{CA2034F6-C0C7-4C9E-B560-419EF1867EE1}">
      <dgm:prSet/>
      <dgm:spPr/>
      <dgm:t>
        <a:bodyPr/>
        <a:lstStyle/>
        <a:p>
          <a:endParaRPr lang="en-US"/>
        </a:p>
      </dgm:t>
    </dgm:pt>
    <dgm:pt modelId="{86C8C92F-9B73-44BE-9497-B3BB94DDDB29}" type="sibTrans" cxnId="{CA2034F6-C0C7-4C9E-B560-419EF1867EE1}">
      <dgm:prSet/>
      <dgm:spPr/>
      <dgm:t>
        <a:bodyPr/>
        <a:lstStyle/>
        <a:p>
          <a:endParaRPr lang="en-US"/>
        </a:p>
      </dgm:t>
    </dgm:pt>
    <dgm:pt modelId="{52117759-0970-45E8-B4FF-661BD7923DF4}">
      <dgm:prSet custT="1"/>
      <dgm:spPr/>
      <dgm:t>
        <a:bodyPr/>
        <a:lstStyle/>
        <a:p>
          <a:pPr>
            <a:buClr>
              <a:schemeClr val="accent1"/>
            </a:buClr>
            <a:buSzPct val="80000"/>
          </a:pPr>
          <a:r>
            <a:rPr lang="en-US" sz="2500" baseline="0" dirty="0">
              <a:solidFill>
                <a:schemeClr val="tx1"/>
              </a:solidFill>
            </a:rPr>
            <a:t>QUICK ADDITION</a:t>
          </a:r>
        </a:p>
      </dgm:t>
    </dgm:pt>
    <dgm:pt modelId="{659EE3CC-CD55-46F6-9898-A62678EF6F79}" type="parTrans" cxnId="{4D525605-2B16-44FA-85DD-101166BD0A45}">
      <dgm:prSet/>
      <dgm:spPr/>
      <dgm:t>
        <a:bodyPr/>
        <a:lstStyle/>
        <a:p>
          <a:endParaRPr lang="en-US"/>
        </a:p>
      </dgm:t>
    </dgm:pt>
    <dgm:pt modelId="{6D3F1C0D-C8A5-48B3-B592-2F442ED380A7}" type="sibTrans" cxnId="{4D525605-2B16-44FA-85DD-101166BD0A45}">
      <dgm:prSet/>
      <dgm:spPr/>
      <dgm:t>
        <a:bodyPr/>
        <a:lstStyle/>
        <a:p>
          <a:endParaRPr lang="en-US"/>
        </a:p>
      </dgm:t>
    </dgm:pt>
    <dgm:pt modelId="{7BA9DDBF-B288-4A7C-A085-4980644D9D4D}">
      <dgm:prSet custT="1"/>
      <dgm:spPr/>
      <dgm:t>
        <a:bodyPr/>
        <a:lstStyle/>
        <a:p>
          <a:pPr>
            <a:buClr>
              <a:schemeClr val="accent1"/>
            </a:buClr>
            <a:buSzPct val="80000"/>
          </a:pPr>
          <a:r>
            <a:rPr lang="en-US" sz="2500" kern="1200" cap="all" baseline="0" dirty="0">
              <a:solidFill>
                <a:prstClr val="black">
                  <a:hueOff val="0"/>
                  <a:satOff val="0"/>
                  <a:lumOff val="0"/>
                  <a:alphaOff val="0"/>
                </a:prstClr>
              </a:solidFill>
              <a:latin typeface="Trebuchet MS" panose="020B0603020202020204"/>
              <a:ea typeface="+mn-ea"/>
              <a:cs typeface="+mn-cs"/>
            </a:rPr>
            <a:t>MASS</a:t>
          </a:r>
          <a:r>
            <a:rPr lang="en-US" sz="2500" kern="1200" baseline="0" dirty="0">
              <a:solidFill>
                <a:srgbClr val="FFFFFF"/>
              </a:solidFill>
            </a:rPr>
            <a:t> </a:t>
          </a:r>
          <a:r>
            <a:rPr lang="en-US" sz="2500" kern="1200" baseline="0" dirty="0">
              <a:solidFill>
                <a:schemeClr val="tx1"/>
              </a:solidFill>
            </a:rPr>
            <a:t>ADDITION</a:t>
          </a:r>
        </a:p>
      </dgm:t>
    </dgm:pt>
    <dgm:pt modelId="{E4801D26-63E4-43BE-9441-1CC291D9F14F}" type="parTrans" cxnId="{4F6CA7E5-C113-4192-9A5D-CA14BB38AD8E}">
      <dgm:prSet/>
      <dgm:spPr/>
      <dgm:t>
        <a:bodyPr/>
        <a:lstStyle/>
        <a:p>
          <a:endParaRPr lang="en-US"/>
        </a:p>
      </dgm:t>
    </dgm:pt>
    <dgm:pt modelId="{B90127DC-F190-4D4F-AD68-6330628A1DB3}" type="sibTrans" cxnId="{4F6CA7E5-C113-4192-9A5D-CA14BB38AD8E}">
      <dgm:prSet/>
      <dgm:spPr/>
      <dgm:t>
        <a:bodyPr/>
        <a:lstStyle/>
        <a:p>
          <a:endParaRPr lang="en-US"/>
        </a:p>
      </dgm:t>
    </dgm:pt>
    <dgm:pt modelId="{7E2C3F10-CB51-4312-A688-F481A0FE5CA0}" type="pres">
      <dgm:prSet presAssocID="{A820AE70-A6E6-493B-8089-D03AB8A81742}" presName="hierChild1" presStyleCnt="0">
        <dgm:presLayoutVars>
          <dgm:chPref val="1"/>
          <dgm:dir/>
          <dgm:animOne val="branch"/>
          <dgm:animLvl val="lvl"/>
          <dgm:resizeHandles/>
        </dgm:presLayoutVars>
      </dgm:prSet>
      <dgm:spPr/>
    </dgm:pt>
    <dgm:pt modelId="{EBCD869E-7C80-4037-B44D-90F73648A6ED}" type="pres">
      <dgm:prSet presAssocID="{EC2A91E5-990F-4FBF-B4F0-9C1A2650B2A6}" presName="hierRoot1" presStyleCnt="0"/>
      <dgm:spPr/>
    </dgm:pt>
    <dgm:pt modelId="{9597ABD9-16D4-448A-97C2-C2E352E59864}" type="pres">
      <dgm:prSet presAssocID="{EC2A91E5-990F-4FBF-B4F0-9C1A2650B2A6}" presName="composite" presStyleCnt="0"/>
      <dgm:spPr/>
    </dgm:pt>
    <dgm:pt modelId="{35569295-940B-432A-A56B-3FBAFA441A3C}" type="pres">
      <dgm:prSet presAssocID="{EC2A91E5-990F-4FBF-B4F0-9C1A2650B2A6}" presName="background" presStyleLbl="node0" presStyleIdx="0" presStyleCnt="3"/>
      <dgm:spPr/>
    </dgm:pt>
    <dgm:pt modelId="{42AA02BF-9040-4758-93DC-7E4E66D33B0F}" type="pres">
      <dgm:prSet presAssocID="{EC2A91E5-990F-4FBF-B4F0-9C1A2650B2A6}" presName="text" presStyleLbl="fgAcc0" presStyleIdx="0" presStyleCnt="3" custLinFactNeighborX="310" custLinFactNeighborY="-7605">
        <dgm:presLayoutVars>
          <dgm:chPref val="3"/>
        </dgm:presLayoutVars>
      </dgm:prSet>
      <dgm:spPr/>
    </dgm:pt>
    <dgm:pt modelId="{AB4232E3-E21E-44DA-B585-EE6554913FC2}" type="pres">
      <dgm:prSet presAssocID="{EC2A91E5-990F-4FBF-B4F0-9C1A2650B2A6}" presName="hierChild2" presStyleCnt="0"/>
      <dgm:spPr/>
    </dgm:pt>
    <dgm:pt modelId="{017702CA-8F76-4841-AFB2-71D2B04ED7BC}" type="pres">
      <dgm:prSet presAssocID="{52117759-0970-45E8-B4FF-661BD7923DF4}" presName="hierRoot1" presStyleCnt="0"/>
      <dgm:spPr/>
    </dgm:pt>
    <dgm:pt modelId="{E93444B2-ACF3-4B0F-ABB9-DD616C7D9E58}" type="pres">
      <dgm:prSet presAssocID="{52117759-0970-45E8-B4FF-661BD7923DF4}" presName="composite" presStyleCnt="0"/>
      <dgm:spPr/>
    </dgm:pt>
    <dgm:pt modelId="{B2845CF6-1141-480F-966D-E5690619840C}" type="pres">
      <dgm:prSet presAssocID="{52117759-0970-45E8-B4FF-661BD7923DF4}" presName="background" presStyleLbl="node0" presStyleIdx="1" presStyleCnt="3"/>
      <dgm:spPr/>
    </dgm:pt>
    <dgm:pt modelId="{F9D6FC6C-04B9-4921-A67E-201E3BCE9712}" type="pres">
      <dgm:prSet presAssocID="{52117759-0970-45E8-B4FF-661BD7923DF4}" presName="text" presStyleLbl="fgAcc0" presStyleIdx="1" presStyleCnt="3">
        <dgm:presLayoutVars>
          <dgm:chPref val="3"/>
        </dgm:presLayoutVars>
      </dgm:prSet>
      <dgm:spPr/>
    </dgm:pt>
    <dgm:pt modelId="{21C91458-6ACD-4F44-AA28-83EBCEA64FE3}" type="pres">
      <dgm:prSet presAssocID="{52117759-0970-45E8-B4FF-661BD7923DF4}" presName="hierChild2" presStyleCnt="0"/>
      <dgm:spPr/>
    </dgm:pt>
    <dgm:pt modelId="{5CF490E0-25B3-420D-B85C-28F47006BE84}" type="pres">
      <dgm:prSet presAssocID="{7BA9DDBF-B288-4A7C-A085-4980644D9D4D}" presName="hierRoot1" presStyleCnt="0"/>
      <dgm:spPr/>
    </dgm:pt>
    <dgm:pt modelId="{DF85F586-A959-4BD0-8EEE-F40F28E80311}" type="pres">
      <dgm:prSet presAssocID="{7BA9DDBF-B288-4A7C-A085-4980644D9D4D}" presName="composite" presStyleCnt="0"/>
      <dgm:spPr/>
    </dgm:pt>
    <dgm:pt modelId="{C09CC2F4-EBF0-4141-ACB5-9FBB61FCBC1A}" type="pres">
      <dgm:prSet presAssocID="{7BA9DDBF-B288-4A7C-A085-4980644D9D4D}" presName="background" presStyleLbl="node0" presStyleIdx="2" presStyleCnt="3"/>
      <dgm:spPr/>
    </dgm:pt>
    <dgm:pt modelId="{9D3C653C-F38B-4D9A-BE16-1C93ADA26C76}" type="pres">
      <dgm:prSet presAssocID="{7BA9DDBF-B288-4A7C-A085-4980644D9D4D}" presName="text" presStyleLbl="fgAcc0" presStyleIdx="2" presStyleCnt="3" custLinFactNeighborX="-2518" custLinFactNeighborY="567">
        <dgm:presLayoutVars>
          <dgm:chPref val="3"/>
        </dgm:presLayoutVars>
      </dgm:prSet>
      <dgm:spPr/>
    </dgm:pt>
    <dgm:pt modelId="{FCFF98BD-F113-4064-8041-DB154BAB77D9}" type="pres">
      <dgm:prSet presAssocID="{7BA9DDBF-B288-4A7C-A085-4980644D9D4D}" presName="hierChild2" presStyleCnt="0"/>
      <dgm:spPr/>
    </dgm:pt>
  </dgm:ptLst>
  <dgm:cxnLst>
    <dgm:cxn modelId="{4D525605-2B16-44FA-85DD-101166BD0A45}" srcId="{A820AE70-A6E6-493B-8089-D03AB8A81742}" destId="{52117759-0970-45E8-B4FF-661BD7923DF4}" srcOrd="1" destOrd="0" parTransId="{659EE3CC-CD55-46F6-9898-A62678EF6F79}" sibTransId="{6D3F1C0D-C8A5-48B3-B592-2F442ED380A7}"/>
    <dgm:cxn modelId="{6271AE86-6B75-4842-BBAB-9450E1A3C0AA}" type="presOf" srcId="{A820AE70-A6E6-493B-8089-D03AB8A81742}" destId="{7E2C3F10-CB51-4312-A688-F481A0FE5CA0}" srcOrd="0" destOrd="0" presId="urn:microsoft.com/office/officeart/2005/8/layout/hierarchy1"/>
    <dgm:cxn modelId="{B36CE0D0-F44F-4A5C-8C81-1E407FAE4D05}" type="presOf" srcId="{7BA9DDBF-B288-4A7C-A085-4980644D9D4D}" destId="{9D3C653C-F38B-4D9A-BE16-1C93ADA26C76}" srcOrd="0" destOrd="0" presId="urn:microsoft.com/office/officeart/2005/8/layout/hierarchy1"/>
    <dgm:cxn modelId="{4F6CA7E5-C113-4192-9A5D-CA14BB38AD8E}" srcId="{A820AE70-A6E6-493B-8089-D03AB8A81742}" destId="{7BA9DDBF-B288-4A7C-A085-4980644D9D4D}" srcOrd="2" destOrd="0" parTransId="{E4801D26-63E4-43BE-9441-1CC291D9F14F}" sibTransId="{B90127DC-F190-4D4F-AD68-6330628A1DB3}"/>
    <dgm:cxn modelId="{CA2034F6-C0C7-4C9E-B560-419EF1867EE1}" srcId="{A820AE70-A6E6-493B-8089-D03AB8A81742}" destId="{EC2A91E5-990F-4FBF-B4F0-9C1A2650B2A6}" srcOrd="0" destOrd="0" parTransId="{DA045196-2DB2-43A0-BB4E-4019167A67C3}" sibTransId="{86C8C92F-9B73-44BE-9497-B3BB94DDDB29}"/>
    <dgm:cxn modelId="{4E92CDFB-7041-4CF4-B9E5-BB4FCDDB508B}" type="presOf" srcId="{EC2A91E5-990F-4FBF-B4F0-9C1A2650B2A6}" destId="{42AA02BF-9040-4758-93DC-7E4E66D33B0F}" srcOrd="0" destOrd="0" presId="urn:microsoft.com/office/officeart/2005/8/layout/hierarchy1"/>
    <dgm:cxn modelId="{BD2199FC-18DB-412C-A630-7250F58020C8}" type="presOf" srcId="{52117759-0970-45E8-B4FF-661BD7923DF4}" destId="{F9D6FC6C-04B9-4921-A67E-201E3BCE9712}" srcOrd="0" destOrd="0" presId="urn:microsoft.com/office/officeart/2005/8/layout/hierarchy1"/>
    <dgm:cxn modelId="{2DC75A28-2718-4529-92B3-1F196AE2CF93}" type="presParOf" srcId="{7E2C3F10-CB51-4312-A688-F481A0FE5CA0}" destId="{EBCD869E-7C80-4037-B44D-90F73648A6ED}" srcOrd="0" destOrd="0" presId="urn:microsoft.com/office/officeart/2005/8/layout/hierarchy1"/>
    <dgm:cxn modelId="{5F4C4658-037C-44A6-B53E-27F3C4099624}" type="presParOf" srcId="{EBCD869E-7C80-4037-B44D-90F73648A6ED}" destId="{9597ABD9-16D4-448A-97C2-C2E352E59864}" srcOrd="0" destOrd="0" presId="urn:microsoft.com/office/officeart/2005/8/layout/hierarchy1"/>
    <dgm:cxn modelId="{9CDAC0E8-FE7F-41E1-95C9-8225EC2DDCE1}" type="presParOf" srcId="{9597ABD9-16D4-448A-97C2-C2E352E59864}" destId="{35569295-940B-432A-A56B-3FBAFA441A3C}" srcOrd="0" destOrd="0" presId="urn:microsoft.com/office/officeart/2005/8/layout/hierarchy1"/>
    <dgm:cxn modelId="{32BC4980-20A2-4E53-BEE0-01DF512C044C}" type="presParOf" srcId="{9597ABD9-16D4-448A-97C2-C2E352E59864}" destId="{42AA02BF-9040-4758-93DC-7E4E66D33B0F}" srcOrd="1" destOrd="0" presId="urn:microsoft.com/office/officeart/2005/8/layout/hierarchy1"/>
    <dgm:cxn modelId="{B76A359F-F625-46C8-AA96-145F19AF643A}" type="presParOf" srcId="{EBCD869E-7C80-4037-B44D-90F73648A6ED}" destId="{AB4232E3-E21E-44DA-B585-EE6554913FC2}" srcOrd="1" destOrd="0" presId="urn:microsoft.com/office/officeart/2005/8/layout/hierarchy1"/>
    <dgm:cxn modelId="{05EAD02C-23C5-47A0-A1FA-C3CDF0245785}" type="presParOf" srcId="{7E2C3F10-CB51-4312-A688-F481A0FE5CA0}" destId="{017702CA-8F76-4841-AFB2-71D2B04ED7BC}" srcOrd="1" destOrd="0" presId="urn:microsoft.com/office/officeart/2005/8/layout/hierarchy1"/>
    <dgm:cxn modelId="{DEC837B9-BB2A-4683-B0B0-67CC68F3A8A9}" type="presParOf" srcId="{017702CA-8F76-4841-AFB2-71D2B04ED7BC}" destId="{E93444B2-ACF3-4B0F-ABB9-DD616C7D9E58}" srcOrd="0" destOrd="0" presId="urn:microsoft.com/office/officeart/2005/8/layout/hierarchy1"/>
    <dgm:cxn modelId="{EA6CFCEC-FA27-454E-B49B-37A27FA51696}" type="presParOf" srcId="{E93444B2-ACF3-4B0F-ABB9-DD616C7D9E58}" destId="{B2845CF6-1141-480F-966D-E5690619840C}" srcOrd="0" destOrd="0" presId="urn:microsoft.com/office/officeart/2005/8/layout/hierarchy1"/>
    <dgm:cxn modelId="{86F7BC24-26C3-43BF-AF97-17E5718AFAA5}" type="presParOf" srcId="{E93444B2-ACF3-4B0F-ABB9-DD616C7D9E58}" destId="{F9D6FC6C-04B9-4921-A67E-201E3BCE9712}" srcOrd="1" destOrd="0" presId="urn:microsoft.com/office/officeart/2005/8/layout/hierarchy1"/>
    <dgm:cxn modelId="{1354249E-53B3-4C31-98E5-12E5FEA1183C}" type="presParOf" srcId="{017702CA-8F76-4841-AFB2-71D2B04ED7BC}" destId="{21C91458-6ACD-4F44-AA28-83EBCEA64FE3}" srcOrd="1" destOrd="0" presId="urn:microsoft.com/office/officeart/2005/8/layout/hierarchy1"/>
    <dgm:cxn modelId="{35ACEBBB-A184-4E07-8A82-5AB67475767C}" type="presParOf" srcId="{7E2C3F10-CB51-4312-A688-F481A0FE5CA0}" destId="{5CF490E0-25B3-420D-B85C-28F47006BE84}" srcOrd="2" destOrd="0" presId="urn:microsoft.com/office/officeart/2005/8/layout/hierarchy1"/>
    <dgm:cxn modelId="{D68A729D-CBB8-46C4-9FA4-30514472973C}" type="presParOf" srcId="{5CF490E0-25B3-420D-B85C-28F47006BE84}" destId="{DF85F586-A959-4BD0-8EEE-F40F28E80311}" srcOrd="0" destOrd="0" presId="urn:microsoft.com/office/officeart/2005/8/layout/hierarchy1"/>
    <dgm:cxn modelId="{583DF07B-9945-45AD-B184-0639267AD142}" type="presParOf" srcId="{DF85F586-A959-4BD0-8EEE-F40F28E80311}" destId="{C09CC2F4-EBF0-4141-ACB5-9FBB61FCBC1A}" srcOrd="0" destOrd="0" presId="urn:microsoft.com/office/officeart/2005/8/layout/hierarchy1"/>
    <dgm:cxn modelId="{2EF34A36-30AE-4A57-A06E-93B9202067D9}" type="presParOf" srcId="{DF85F586-A959-4BD0-8EEE-F40F28E80311}" destId="{9D3C653C-F38B-4D9A-BE16-1C93ADA26C76}" srcOrd="1" destOrd="0" presId="urn:microsoft.com/office/officeart/2005/8/layout/hierarchy1"/>
    <dgm:cxn modelId="{F2DB04AF-7DE2-4BEB-AB03-6C13C36B8665}" type="presParOf" srcId="{5CF490E0-25B3-420D-B85C-28F47006BE84}" destId="{FCFF98BD-F113-4064-8041-DB154BAB77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EA69C5-AB6F-44EE-97E9-BC048FFAFA80}" type="doc">
      <dgm:prSet loTypeId="urn:microsoft.com/office/officeart/2005/8/layout/hierarchy1" loCatId="hierarchy" qsTypeId="urn:microsoft.com/office/officeart/2005/8/quickstyle/simple1" qsCatId="simple" csTypeId="urn:microsoft.com/office/officeart/2018/5/colors/Iconchunking_neutralicon_colorful1" csCatId="colorful" phldr="1"/>
      <dgm:spPr/>
      <dgm:t>
        <a:bodyPr/>
        <a:lstStyle/>
        <a:p>
          <a:endParaRPr lang="en-US"/>
        </a:p>
      </dgm:t>
    </dgm:pt>
    <dgm:pt modelId="{021D8C5C-4C3C-4F74-B67C-3E938308CB5D}">
      <dgm:prSet/>
      <dgm:spPr/>
      <dgm:t>
        <a:bodyPr/>
        <a:lstStyle/>
        <a:p>
          <a:pPr>
            <a:lnSpc>
              <a:spcPct val="100000"/>
            </a:lnSpc>
            <a:defRPr cap="all"/>
          </a:pPr>
          <a:r>
            <a:rPr lang="en-US" dirty="0"/>
            <a:t>Financial information</a:t>
          </a:r>
        </a:p>
      </dgm:t>
    </dgm:pt>
    <dgm:pt modelId="{2B845826-BA27-4218-A369-B7FE3FDE9999}" type="parTrans" cxnId="{3AB431C9-C3F1-4045-ABF2-9CB2920F0EF9}">
      <dgm:prSet/>
      <dgm:spPr/>
      <dgm:t>
        <a:bodyPr/>
        <a:lstStyle/>
        <a:p>
          <a:endParaRPr lang="en-US"/>
        </a:p>
      </dgm:t>
    </dgm:pt>
    <dgm:pt modelId="{417F113B-9A8B-4F77-8E7F-78DE91CFC5B5}" type="sibTrans" cxnId="{3AB431C9-C3F1-4045-ABF2-9CB2920F0EF9}">
      <dgm:prSet/>
      <dgm:spPr/>
      <dgm:t>
        <a:bodyPr/>
        <a:lstStyle/>
        <a:p>
          <a:endParaRPr lang="en-US"/>
        </a:p>
      </dgm:t>
    </dgm:pt>
    <dgm:pt modelId="{285035B1-5F7A-4A3E-8548-DDC17CA5FCBE}">
      <dgm:prSet/>
      <dgm:spPr/>
      <dgm:t>
        <a:bodyPr/>
        <a:lstStyle/>
        <a:p>
          <a:pPr>
            <a:lnSpc>
              <a:spcPct val="100000"/>
            </a:lnSpc>
            <a:defRPr cap="all"/>
          </a:pPr>
          <a:r>
            <a:rPr lang="en-US" dirty="0"/>
            <a:t>Transaction history</a:t>
          </a:r>
        </a:p>
      </dgm:t>
    </dgm:pt>
    <dgm:pt modelId="{9B058CBF-9770-4D12-A3A7-4069848D1A9D}" type="parTrans" cxnId="{0C5ADDA1-94D9-4663-A2A8-868774032A55}">
      <dgm:prSet/>
      <dgm:spPr/>
      <dgm:t>
        <a:bodyPr/>
        <a:lstStyle/>
        <a:p>
          <a:endParaRPr lang="en-US"/>
        </a:p>
      </dgm:t>
    </dgm:pt>
    <dgm:pt modelId="{08036544-112B-427A-8790-CFC55E42E5F7}" type="sibTrans" cxnId="{0C5ADDA1-94D9-4663-A2A8-868774032A55}">
      <dgm:prSet/>
      <dgm:spPr/>
      <dgm:t>
        <a:bodyPr/>
        <a:lstStyle/>
        <a:p>
          <a:endParaRPr lang="en-US"/>
        </a:p>
      </dgm:t>
    </dgm:pt>
    <dgm:pt modelId="{E76CFE5C-2D2C-4CFE-B5DD-17D8268F6B9B}" type="pres">
      <dgm:prSet presAssocID="{D1EA69C5-AB6F-44EE-97E9-BC048FFAFA80}" presName="hierChild1" presStyleCnt="0">
        <dgm:presLayoutVars>
          <dgm:chPref val="1"/>
          <dgm:dir/>
          <dgm:animOne val="branch"/>
          <dgm:animLvl val="lvl"/>
          <dgm:resizeHandles/>
        </dgm:presLayoutVars>
      </dgm:prSet>
      <dgm:spPr/>
    </dgm:pt>
    <dgm:pt modelId="{FB018A39-40D6-49A1-9931-A9E6514BD3CA}" type="pres">
      <dgm:prSet presAssocID="{021D8C5C-4C3C-4F74-B67C-3E938308CB5D}" presName="hierRoot1" presStyleCnt="0"/>
      <dgm:spPr/>
    </dgm:pt>
    <dgm:pt modelId="{CEB99CE1-3ABB-4EA1-9E50-11889BE7893A}" type="pres">
      <dgm:prSet presAssocID="{021D8C5C-4C3C-4F74-B67C-3E938308CB5D}" presName="composite" presStyleCnt="0"/>
      <dgm:spPr/>
    </dgm:pt>
    <dgm:pt modelId="{76194560-F08A-4E16-AFCD-DE9A0C2960A3}" type="pres">
      <dgm:prSet presAssocID="{021D8C5C-4C3C-4F74-B67C-3E938308CB5D}" presName="background" presStyleLbl="node0" presStyleIdx="0" presStyleCnt="2"/>
      <dgm:spPr/>
    </dgm:pt>
    <dgm:pt modelId="{F4E83649-B375-4A1A-B671-4DFDF0DE4249}" type="pres">
      <dgm:prSet presAssocID="{021D8C5C-4C3C-4F74-B67C-3E938308CB5D}" presName="text" presStyleLbl="fgAcc0" presStyleIdx="0" presStyleCnt="2">
        <dgm:presLayoutVars>
          <dgm:chPref val="3"/>
        </dgm:presLayoutVars>
      </dgm:prSet>
      <dgm:spPr/>
    </dgm:pt>
    <dgm:pt modelId="{8C6DA40E-49D8-4F7A-914F-27E81E85E1D3}" type="pres">
      <dgm:prSet presAssocID="{021D8C5C-4C3C-4F74-B67C-3E938308CB5D}" presName="hierChild2" presStyleCnt="0"/>
      <dgm:spPr/>
    </dgm:pt>
    <dgm:pt modelId="{73FBD2C0-8637-40FD-95B3-6F51B80EF80E}" type="pres">
      <dgm:prSet presAssocID="{285035B1-5F7A-4A3E-8548-DDC17CA5FCBE}" presName="hierRoot1" presStyleCnt="0"/>
      <dgm:spPr/>
    </dgm:pt>
    <dgm:pt modelId="{F2BDF78B-202A-4E99-A56B-472D8C7CE40D}" type="pres">
      <dgm:prSet presAssocID="{285035B1-5F7A-4A3E-8548-DDC17CA5FCBE}" presName="composite" presStyleCnt="0"/>
      <dgm:spPr/>
    </dgm:pt>
    <dgm:pt modelId="{9B3E302F-F544-4A1B-9DE3-AC06617D0A87}" type="pres">
      <dgm:prSet presAssocID="{285035B1-5F7A-4A3E-8548-DDC17CA5FCBE}" presName="background" presStyleLbl="node0" presStyleIdx="1" presStyleCnt="2"/>
      <dgm:spPr/>
    </dgm:pt>
    <dgm:pt modelId="{7A8C8603-B1CB-4B94-8564-155413ACE342}" type="pres">
      <dgm:prSet presAssocID="{285035B1-5F7A-4A3E-8548-DDC17CA5FCBE}" presName="text" presStyleLbl="fgAcc0" presStyleIdx="1" presStyleCnt="2">
        <dgm:presLayoutVars>
          <dgm:chPref val="3"/>
        </dgm:presLayoutVars>
      </dgm:prSet>
      <dgm:spPr/>
    </dgm:pt>
    <dgm:pt modelId="{23FFF0EF-82F1-49F3-8B02-3FE7B201BDE6}" type="pres">
      <dgm:prSet presAssocID="{285035B1-5F7A-4A3E-8548-DDC17CA5FCBE}" presName="hierChild2" presStyleCnt="0"/>
      <dgm:spPr/>
    </dgm:pt>
  </dgm:ptLst>
  <dgm:cxnLst>
    <dgm:cxn modelId="{69FBD005-24FC-43E1-B689-3C75470736E7}" type="presOf" srcId="{021D8C5C-4C3C-4F74-B67C-3E938308CB5D}" destId="{F4E83649-B375-4A1A-B671-4DFDF0DE4249}" srcOrd="0" destOrd="0" presId="urn:microsoft.com/office/officeart/2005/8/layout/hierarchy1"/>
    <dgm:cxn modelId="{72F8484D-ACAE-4671-9802-1D86ABCF9F7B}" type="presOf" srcId="{D1EA69C5-AB6F-44EE-97E9-BC048FFAFA80}" destId="{E76CFE5C-2D2C-4CFE-B5DD-17D8268F6B9B}" srcOrd="0" destOrd="0" presId="urn:microsoft.com/office/officeart/2005/8/layout/hierarchy1"/>
    <dgm:cxn modelId="{DDADFE52-B2EE-4BD6-ABB8-CFC221839032}" type="presOf" srcId="{285035B1-5F7A-4A3E-8548-DDC17CA5FCBE}" destId="{7A8C8603-B1CB-4B94-8564-155413ACE342}" srcOrd="0" destOrd="0" presId="urn:microsoft.com/office/officeart/2005/8/layout/hierarchy1"/>
    <dgm:cxn modelId="{0C5ADDA1-94D9-4663-A2A8-868774032A55}" srcId="{D1EA69C5-AB6F-44EE-97E9-BC048FFAFA80}" destId="{285035B1-5F7A-4A3E-8548-DDC17CA5FCBE}" srcOrd="1" destOrd="0" parTransId="{9B058CBF-9770-4D12-A3A7-4069848D1A9D}" sibTransId="{08036544-112B-427A-8790-CFC55E42E5F7}"/>
    <dgm:cxn modelId="{3AB431C9-C3F1-4045-ABF2-9CB2920F0EF9}" srcId="{D1EA69C5-AB6F-44EE-97E9-BC048FFAFA80}" destId="{021D8C5C-4C3C-4F74-B67C-3E938308CB5D}" srcOrd="0" destOrd="0" parTransId="{2B845826-BA27-4218-A369-B7FE3FDE9999}" sibTransId="{417F113B-9A8B-4F77-8E7F-78DE91CFC5B5}"/>
    <dgm:cxn modelId="{3AD8E9FB-E26A-456D-A736-CDCD19E9EFBF}" type="presParOf" srcId="{E76CFE5C-2D2C-4CFE-B5DD-17D8268F6B9B}" destId="{FB018A39-40D6-49A1-9931-A9E6514BD3CA}" srcOrd="0" destOrd="0" presId="urn:microsoft.com/office/officeart/2005/8/layout/hierarchy1"/>
    <dgm:cxn modelId="{E77195D0-DF9F-42BF-B394-92C724C3663A}" type="presParOf" srcId="{FB018A39-40D6-49A1-9931-A9E6514BD3CA}" destId="{CEB99CE1-3ABB-4EA1-9E50-11889BE7893A}" srcOrd="0" destOrd="0" presId="urn:microsoft.com/office/officeart/2005/8/layout/hierarchy1"/>
    <dgm:cxn modelId="{7CF83CBD-84D0-455A-BDCE-368A10F17F6E}" type="presParOf" srcId="{CEB99CE1-3ABB-4EA1-9E50-11889BE7893A}" destId="{76194560-F08A-4E16-AFCD-DE9A0C2960A3}" srcOrd="0" destOrd="0" presId="urn:microsoft.com/office/officeart/2005/8/layout/hierarchy1"/>
    <dgm:cxn modelId="{A137F48E-F617-44F8-AEBE-5572D74C6B12}" type="presParOf" srcId="{CEB99CE1-3ABB-4EA1-9E50-11889BE7893A}" destId="{F4E83649-B375-4A1A-B671-4DFDF0DE4249}" srcOrd="1" destOrd="0" presId="urn:microsoft.com/office/officeart/2005/8/layout/hierarchy1"/>
    <dgm:cxn modelId="{961F20C2-9539-44A0-B609-CC8EC42A3D32}" type="presParOf" srcId="{FB018A39-40D6-49A1-9931-A9E6514BD3CA}" destId="{8C6DA40E-49D8-4F7A-914F-27E81E85E1D3}" srcOrd="1" destOrd="0" presId="urn:microsoft.com/office/officeart/2005/8/layout/hierarchy1"/>
    <dgm:cxn modelId="{7B70541C-BA25-446F-8CCA-C0E72C728403}" type="presParOf" srcId="{E76CFE5C-2D2C-4CFE-B5DD-17D8268F6B9B}" destId="{73FBD2C0-8637-40FD-95B3-6F51B80EF80E}" srcOrd="1" destOrd="0" presId="urn:microsoft.com/office/officeart/2005/8/layout/hierarchy1"/>
    <dgm:cxn modelId="{B0AF3858-F0A2-41D8-85E0-CD9612859FC8}" type="presParOf" srcId="{73FBD2C0-8637-40FD-95B3-6F51B80EF80E}" destId="{F2BDF78B-202A-4E99-A56B-472D8C7CE40D}" srcOrd="0" destOrd="0" presId="urn:microsoft.com/office/officeart/2005/8/layout/hierarchy1"/>
    <dgm:cxn modelId="{7D6DD904-FA91-44D7-B41B-25F1ED27600C}" type="presParOf" srcId="{F2BDF78B-202A-4E99-A56B-472D8C7CE40D}" destId="{9B3E302F-F544-4A1B-9DE3-AC06617D0A87}" srcOrd="0" destOrd="0" presId="urn:microsoft.com/office/officeart/2005/8/layout/hierarchy1"/>
    <dgm:cxn modelId="{1E831651-A4F6-481F-BE2B-A18F71BBAAD0}" type="presParOf" srcId="{F2BDF78B-202A-4E99-A56B-472D8C7CE40D}" destId="{7A8C8603-B1CB-4B94-8564-155413ACE342}" srcOrd="1" destOrd="0" presId="urn:microsoft.com/office/officeart/2005/8/layout/hierarchy1"/>
    <dgm:cxn modelId="{81D44715-7619-46F7-94C1-9C98C483484F}" type="presParOf" srcId="{73FBD2C0-8637-40FD-95B3-6F51B80EF80E}" destId="{23FFF0EF-82F1-49F3-8B02-3FE7B201BDE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20AE70-A6E6-493B-8089-D03AB8A817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C2A91E5-990F-4FBF-B4F0-9C1A2650B2A6}">
      <dgm:prSet/>
      <dgm:spPr/>
      <dgm:t>
        <a:bodyPr/>
        <a:lstStyle/>
        <a:p>
          <a:r>
            <a:rPr lang="en-US" dirty="0"/>
            <a:t>Transfers</a:t>
          </a:r>
        </a:p>
      </dgm:t>
    </dgm:pt>
    <dgm:pt modelId="{DA045196-2DB2-43A0-BB4E-4019167A67C3}" type="parTrans" cxnId="{CA2034F6-C0C7-4C9E-B560-419EF1867EE1}">
      <dgm:prSet/>
      <dgm:spPr/>
      <dgm:t>
        <a:bodyPr/>
        <a:lstStyle/>
        <a:p>
          <a:endParaRPr lang="en-US"/>
        </a:p>
      </dgm:t>
    </dgm:pt>
    <dgm:pt modelId="{86C8C92F-9B73-44BE-9497-B3BB94DDDB29}" type="sibTrans" cxnId="{CA2034F6-C0C7-4C9E-B560-419EF1867EE1}">
      <dgm:prSet/>
      <dgm:spPr/>
      <dgm:t>
        <a:bodyPr/>
        <a:lstStyle/>
        <a:p>
          <a:endParaRPr lang="en-US"/>
        </a:p>
      </dgm:t>
    </dgm:pt>
    <dgm:pt modelId="{F02C78CB-7186-42A1-A79E-9F42C18E9C85}">
      <dgm:prSet/>
      <dgm:spPr/>
      <dgm:t>
        <a:bodyPr/>
        <a:lstStyle/>
        <a:p>
          <a:r>
            <a:rPr lang="en-US" dirty="0"/>
            <a:t>Revaluations</a:t>
          </a:r>
        </a:p>
      </dgm:t>
    </dgm:pt>
    <dgm:pt modelId="{86E8B180-5FEB-4FF1-812C-3A135B19E30B}" type="parTrans" cxnId="{2050D01A-86EC-442C-BA7F-929B395A9635}">
      <dgm:prSet/>
      <dgm:spPr/>
      <dgm:t>
        <a:bodyPr/>
        <a:lstStyle/>
        <a:p>
          <a:endParaRPr lang="en-US"/>
        </a:p>
      </dgm:t>
    </dgm:pt>
    <dgm:pt modelId="{BD879BC9-3C92-449C-9719-0848547C69D2}" type="sibTrans" cxnId="{2050D01A-86EC-442C-BA7F-929B395A9635}">
      <dgm:prSet/>
      <dgm:spPr/>
      <dgm:t>
        <a:bodyPr/>
        <a:lstStyle/>
        <a:p>
          <a:endParaRPr lang="en-US"/>
        </a:p>
      </dgm:t>
    </dgm:pt>
    <dgm:pt modelId="{D71159BB-76E7-4C42-84B0-8C7525AEEAD5}">
      <dgm:prSet/>
      <dgm:spPr/>
      <dgm:t>
        <a:bodyPr/>
        <a:lstStyle/>
        <a:p>
          <a:r>
            <a:rPr lang="en-US" dirty="0"/>
            <a:t>Changes</a:t>
          </a:r>
        </a:p>
      </dgm:t>
    </dgm:pt>
    <dgm:pt modelId="{F81B639C-76BC-40A8-A940-77665D0E7E55}" type="sibTrans" cxnId="{6E49EAAC-EBE3-4988-9C7A-529573A33688}">
      <dgm:prSet/>
      <dgm:spPr/>
      <dgm:t>
        <a:bodyPr/>
        <a:lstStyle/>
        <a:p>
          <a:endParaRPr lang="en-US"/>
        </a:p>
      </dgm:t>
    </dgm:pt>
    <dgm:pt modelId="{ADABAD60-45D5-4A39-9C2A-BDC07DC21B77}" type="parTrans" cxnId="{6E49EAAC-EBE3-4988-9C7A-529573A33688}">
      <dgm:prSet/>
      <dgm:spPr/>
      <dgm:t>
        <a:bodyPr/>
        <a:lstStyle/>
        <a:p>
          <a:endParaRPr lang="en-US"/>
        </a:p>
      </dgm:t>
    </dgm:pt>
    <dgm:pt modelId="{7E2C3F10-CB51-4312-A688-F481A0FE5CA0}" type="pres">
      <dgm:prSet presAssocID="{A820AE70-A6E6-493B-8089-D03AB8A81742}" presName="hierChild1" presStyleCnt="0">
        <dgm:presLayoutVars>
          <dgm:chPref val="1"/>
          <dgm:dir/>
          <dgm:animOne val="branch"/>
          <dgm:animLvl val="lvl"/>
          <dgm:resizeHandles/>
        </dgm:presLayoutVars>
      </dgm:prSet>
      <dgm:spPr/>
    </dgm:pt>
    <dgm:pt modelId="{EBCD869E-7C80-4037-B44D-90F73648A6ED}" type="pres">
      <dgm:prSet presAssocID="{EC2A91E5-990F-4FBF-B4F0-9C1A2650B2A6}" presName="hierRoot1" presStyleCnt="0"/>
      <dgm:spPr/>
    </dgm:pt>
    <dgm:pt modelId="{9597ABD9-16D4-448A-97C2-C2E352E59864}" type="pres">
      <dgm:prSet presAssocID="{EC2A91E5-990F-4FBF-B4F0-9C1A2650B2A6}" presName="composite" presStyleCnt="0"/>
      <dgm:spPr/>
    </dgm:pt>
    <dgm:pt modelId="{35569295-940B-432A-A56B-3FBAFA441A3C}" type="pres">
      <dgm:prSet presAssocID="{EC2A91E5-990F-4FBF-B4F0-9C1A2650B2A6}" presName="background" presStyleLbl="node0" presStyleIdx="0" presStyleCnt="3"/>
      <dgm:spPr/>
    </dgm:pt>
    <dgm:pt modelId="{42AA02BF-9040-4758-93DC-7E4E66D33B0F}" type="pres">
      <dgm:prSet presAssocID="{EC2A91E5-990F-4FBF-B4F0-9C1A2650B2A6}" presName="text" presStyleLbl="fgAcc0" presStyleIdx="0" presStyleCnt="3">
        <dgm:presLayoutVars>
          <dgm:chPref val="3"/>
        </dgm:presLayoutVars>
      </dgm:prSet>
      <dgm:spPr/>
    </dgm:pt>
    <dgm:pt modelId="{AB4232E3-E21E-44DA-B585-EE6554913FC2}" type="pres">
      <dgm:prSet presAssocID="{EC2A91E5-990F-4FBF-B4F0-9C1A2650B2A6}" presName="hierChild2" presStyleCnt="0"/>
      <dgm:spPr/>
    </dgm:pt>
    <dgm:pt modelId="{FACB887B-6407-480F-B20A-AA66E225811E}" type="pres">
      <dgm:prSet presAssocID="{D71159BB-76E7-4C42-84B0-8C7525AEEAD5}" presName="hierRoot1" presStyleCnt="0"/>
      <dgm:spPr/>
    </dgm:pt>
    <dgm:pt modelId="{7E6706CF-5740-4EDF-817D-9276C3841E61}" type="pres">
      <dgm:prSet presAssocID="{D71159BB-76E7-4C42-84B0-8C7525AEEAD5}" presName="composite" presStyleCnt="0"/>
      <dgm:spPr/>
    </dgm:pt>
    <dgm:pt modelId="{92B710A9-FFE2-4599-B4CF-C56141B595E3}" type="pres">
      <dgm:prSet presAssocID="{D71159BB-76E7-4C42-84B0-8C7525AEEAD5}" presName="background" presStyleLbl="node0" presStyleIdx="1" presStyleCnt="3"/>
      <dgm:spPr/>
    </dgm:pt>
    <dgm:pt modelId="{51F0496D-755E-43C1-BD94-14C6E6C2CC3A}" type="pres">
      <dgm:prSet presAssocID="{D71159BB-76E7-4C42-84B0-8C7525AEEAD5}" presName="text" presStyleLbl="fgAcc0" presStyleIdx="1" presStyleCnt="3">
        <dgm:presLayoutVars>
          <dgm:chPref val="3"/>
        </dgm:presLayoutVars>
      </dgm:prSet>
      <dgm:spPr/>
    </dgm:pt>
    <dgm:pt modelId="{87F415CE-B03B-432C-84AF-80D31D4D5FD6}" type="pres">
      <dgm:prSet presAssocID="{D71159BB-76E7-4C42-84B0-8C7525AEEAD5}" presName="hierChild2" presStyleCnt="0"/>
      <dgm:spPr/>
    </dgm:pt>
    <dgm:pt modelId="{5DF21E30-696B-4B9D-B2F4-BECEE7188336}" type="pres">
      <dgm:prSet presAssocID="{F02C78CB-7186-42A1-A79E-9F42C18E9C85}" presName="hierRoot1" presStyleCnt="0"/>
      <dgm:spPr/>
    </dgm:pt>
    <dgm:pt modelId="{C83CC45E-590E-4B57-9BF7-03FB48943686}" type="pres">
      <dgm:prSet presAssocID="{F02C78CB-7186-42A1-A79E-9F42C18E9C85}" presName="composite" presStyleCnt="0"/>
      <dgm:spPr/>
    </dgm:pt>
    <dgm:pt modelId="{7AEEE6DB-2105-43AD-AA4A-B735F56881CF}" type="pres">
      <dgm:prSet presAssocID="{F02C78CB-7186-42A1-A79E-9F42C18E9C85}" presName="background" presStyleLbl="node0" presStyleIdx="2" presStyleCnt="3"/>
      <dgm:spPr/>
    </dgm:pt>
    <dgm:pt modelId="{30DEF1CE-60DE-4B06-AB1C-18C5436FF367}" type="pres">
      <dgm:prSet presAssocID="{F02C78CB-7186-42A1-A79E-9F42C18E9C85}" presName="text" presStyleLbl="fgAcc0" presStyleIdx="2" presStyleCnt="3">
        <dgm:presLayoutVars>
          <dgm:chPref val="3"/>
        </dgm:presLayoutVars>
      </dgm:prSet>
      <dgm:spPr/>
    </dgm:pt>
    <dgm:pt modelId="{D2AC069F-C4B1-4EB6-B9C7-A14757BFD1CC}" type="pres">
      <dgm:prSet presAssocID="{F02C78CB-7186-42A1-A79E-9F42C18E9C85}" presName="hierChild2" presStyleCnt="0"/>
      <dgm:spPr/>
    </dgm:pt>
  </dgm:ptLst>
  <dgm:cxnLst>
    <dgm:cxn modelId="{2ED7A10D-1E47-48BA-B48D-5F8F4D3068DE}" type="presOf" srcId="{F02C78CB-7186-42A1-A79E-9F42C18E9C85}" destId="{30DEF1CE-60DE-4B06-AB1C-18C5436FF367}" srcOrd="0" destOrd="0" presId="urn:microsoft.com/office/officeart/2005/8/layout/hierarchy1"/>
    <dgm:cxn modelId="{2050D01A-86EC-442C-BA7F-929B395A9635}" srcId="{A820AE70-A6E6-493B-8089-D03AB8A81742}" destId="{F02C78CB-7186-42A1-A79E-9F42C18E9C85}" srcOrd="2" destOrd="0" parTransId="{86E8B180-5FEB-4FF1-812C-3A135B19E30B}" sibTransId="{BD879BC9-3C92-449C-9719-0848547C69D2}"/>
    <dgm:cxn modelId="{6271AE86-6B75-4842-BBAB-9450E1A3C0AA}" type="presOf" srcId="{A820AE70-A6E6-493B-8089-D03AB8A81742}" destId="{7E2C3F10-CB51-4312-A688-F481A0FE5CA0}" srcOrd="0" destOrd="0" presId="urn:microsoft.com/office/officeart/2005/8/layout/hierarchy1"/>
    <dgm:cxn modelId="{A0AC5A8E-0485-4DE6-A194-512A06AE343F}" type="presOf" srcId="{D71159BB-76E7-4C42-84B0-8C7525AEEAD5}" destId="{51F0496D-755E-43C1-BD94-14C6E6C2CC3A}" srcOrd="0" destOrd="0" presId="urn:microsoft.com/office/officeart/2005/8/layout/hierarchy1"/>
    <dgm:cxn modelId="{6E49EAAC-EBE3-4988-9C7A-529573A33688}" srcId="{A820AE70-A6E6-493B-8089-D03AB8A81742}" destId="{D71159BB-76E7-4C42-84B0-8C7525AEEAD5}" srcOrd="1" destOrd="0" parTransId="{ADABAD60-45D5-4A39-9C2A-BDC07DC21B77}" sibTransId="{F81B639C-76BC-40A8-A940-77665D0E7E55}"/>
    <dgm:cxn modelId="{CA2034F6-C0C7-4C9E-B560-419EF1867EE1}" srcId="{A820AE70-A6E6-493B-8089-D03AB8A81742}" destId="{EC2A91E5-990F-4FBF-B4F0-9C1A2650B2A6}" srcOrd="0" destOrd="0" parTransId="{DA045196-2DB2-43A0-BB4E-4019167A67C3}" sibTransId="{86C8C92F-9B73-44BE-9497-B3BB94DDDB29}"/>
    <dgm:cxn modelId="{4E92CDFB-7041-4CF4-B9E5-BB4FCDDB508B}" type="presOf" srcId="{EC2A91E5-990F-4FBF-B4F0-9C1A2650B2A6}" destId="{42AA02BF-9040-4758-93DC-7E4E66D33B0F}" srcOrd="0" destOrd="0" presId="urn:microsoft.com/office/officeart/2005/8/layout/hierarchy1"/>
    <dgm:cxn modelId="{2DC75A28-2718-4529-92B3-1F196AE2CF93}" type="presParOf" srcId="{7E2C3F10-CB51-4312-A688-F481A0FE5CA0}" destId="{EBCD869E-7C80-4037-B44D-90F73648A6ED}" srcOrd="0" destOrd="0" presId="urn:microsoft.com/office/officeart/2005/8/layout/hierarchy1"/>
    <dgm:cxn modelId="{5F4C4658-037C-44A6-B53E-27F3C4099624}" type="presParOf" srcId="{EBCD869E-7C80-4037-B44D-90F73648A6ED}" destId="{9597ABD9-16D4-448A-97C2-C2E352E59864}" srcOrd="0" destOrd="0" presId="urn:microsoft.com/office/officeart/2005/8/layout/hierarchy1"/>
    <dgm:cxn modelId="{9CDAC0E8-FE7F-41E1-95C9-8225EC2DDCE1}" type="presParOf" srcId="{9597ABD9-16D4-448A-97C2-C2E352E59864}" destId="{35569295-940B-432A-A56B-3FBAFA441A3C}" srcOrd="0" destOrd="0" presId="urn:microsoft.com/office/officeart/2005/8/layout/hierarchy1"/>
    <dgm:cxn modelId="{32BC4980-20A2-4E53-BEE0-01DF512C044C}" type="presParOf" srcId="{9597ABD9-16D4-448A-97C2-C2E352E59864}" destId="{42AA02BF-9040-4758-93DC-7E4E66D33B0F}" srcOrd="1" destOrd="0" presId="urn:microsoft.com/office/officeart/2005/8/layout/hierarchy1"/>
    <dgm:cxn modelId="{B76A359F-F625-46C8-AA96-145F19AF643A}" type="presParOf" srcId="{EBCD869E-7C80-4037-B44D-90F73648A6ED}" destId="{AB4232E3-E21E-44DA-B585-EE6554913FC2}" srcOrd="1" destOrd="0" presId="urn:microsoft.com/office/officeart/2005/8/layout/hierarchy1"/>
    <dgm:cxn modelId="{CE7F57A2-39AD-421B-AD15-C4361B8644A5}" type="presParOf" srcId="{7E2C3F10-CB51-4312-A688-F481A0FE5CA0}" destId="{FACB887B-6407-480F-B20A-AA66E225811E}" srcOrd="1" destOrd="0" presId="urn:microsoft.com/office/officeart/2005/8/layout/hierarchy1"/>
    <dgm:cxn modelId="{1D62937C-2D0B-4EA6-B7FF-7028D3A20677}" type="presParOf" srcId="{FACB887B-6407-480F-B20A-AA66E225811E}" destId="{7E6706CF-5740-4EDF-817D-9276C3841E61}" srcOrd="0" destOrd="0" presId="urn:microsoft.com/office/officeart/2005/8/layout/hierarchy1"/>
    <dgm:cxn modelId="{68429295-2209-4364-9FD3-E5CE34C49D91}" type="presParOf" srcId="{7E6706CF-5740-4EDF-817D-9276C3841E61}" destId="{92B710A9-FFE2-4599-B4CF-C56141B595E3}" srcOrd="0" destOrd="0" presId="urn:microsoft.com/office/officeart/2005/8/layout/hierarchy1"/>
    <dgm:cxn modelId="{16C8399F-D06E-41B5-B8BE-0997E506AEEF}" type="presParOf" srcId="{7E6706CF-5740-4EDF-817D-9276C3841E61}" destId="{51F0496D-755E-43C1-BD94-14C6E6C2CC3A}" srcOrd="1" destOrd="0" presId="urn:microsoft.com/office/officeart/2005/8/layout/hierarchy1"/>
    <dgm:cxn modelId="{F65A522D-1A9A-4328-B612-AF12F4469850}" type="presParOf" srcId="{FACB887B-6407-480F-B20A-AA66E225811E}" destId="{87F415CE-B03B-432C-84AF-80D31D4D5FD6}" srcOrd="1" destOrd="0" presId="urn:microsoft.com/office/officeart/2005/8/layout/hierarchy1"/>
    <dgm:cxn modelId="{CD456929-74E9-4A42-90ED-4E5D7D55CB5C}" type="presParOf" srcId="{7E2C3F10-CB51-4312-A688-F481A0FE5CA0}" destId="{5DF21E30-696B-4B9D-B2F4-BECEE7188336}" srcOrd="2" destOrd="0" presId="urn:microsoft.com/office/officeart/2005/8/layout/hierarchy1"/>
    <dgm:cxn modelId="{7D3F7724-D28B-4E90-9148-5AE928A833E7}" type="presParOf" srcId="{5DF21E30-696B-4B9D-B2F4-BECEE7188336}" destId="{C83CC45E-590E-4B57-9BF7-03FB48943686}" srcOrd="0" destOrd="0" presId="urn:microsoft.com/office/officeart/2005/8/layout/hierarchy1"/>
    <dgm:cxn modelId="{49D86520-4523-4F85-81E5-B76D203A2A9D}" type="presParOf" srcId="{C83CC45E-590E-4B57-9BF7-03FB48943686}" destId="{7AEEE6DB-2105-43AD-AA4A-B735F56881CF}" srcOrd="0" destOrd="0" presId="urn:microsoft.com/office/officeart/2005/8/layout/hierarchy1"/>
    <dgm:cxn modelId="{3404A2DC-B28C-4EF2-87AB-E598E200F74D}" type="presParOf" srcId="{C83CC45E-590E-4B57-9BF7-03FB48943686}" destId="{30DEF1CE-60DE-4B06-AB1C-18C5436FF367}" srcOrd="1" destOrd="0" presId="urn:microsoft.com/office/officeart/2005/8/layout/hierarchy1"/>
    <dgm:cxn modelId="{FD19F19D-36C7-44FD-A76B-6623231181B4}" type="presParOf" srcId="{5DF21E30-696B-4B9D-B2F4-BECEE7188336}" destId="{D2AC069F-C4B1-4EB6-B9C7-A14757BFD1C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82FF-930D-4B96-A5E6-29C7388AC2A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21D671F-964B-4732-AE81-B48ACE454FCB}">
      <dgm:prSet/>
      <dgm:spPr/>
      <dgm:t>
        <a:bodyPr/>
        <a:lstStyle/>
        <a:p>
          <a:r>
            <a:rPr lang="en-US" dirty="0"/>
            <a:t>Retirement</a:t>
          </a:r>
        </a:p>
      </dgm:t>
    </dgm:pt>
    <dgm:pt modelId="{32B93AE9-AEA3-4925-9A59-FC7CCBCAC96C}" type="parTrans" cxnId="{7C90CE70-153D-4618-89B0-AE0846DF94FB}">
      <dgm:prSet/>
      <dgm:spPr/>
      <dgm:t>
        <a:bodyPr/>
        <a:lstStyle/>
        <a:p>
          <a:endParaRPr lang="en-US"/>
        </a:p>
      </dgm:t>
    </dgm:pt>
    <dgm:pt modelId="{10343D5C-AB50-4488-BC59-A76D8B8FD1CB}" type="sibTrans" cxnId="{7C90CE70-153D-4618-89B0-AE0846DF94FB}">
      <dgm:prSet/>
      <dgm:spPr/>
      <dgm:t>
        <a:bodyPr/>
        <a:lstStyle/>
        <a:p>
          <a:endParaRPr lang="en-US"/>
        </a:p>
      </dgm:t>
    </dgm:pt>
    <dgm:pt modelId="{7E47FE49-DDEB-4BDF-A308-B77516FA0821}">
      <dgm:prSet/>
      <dgm:spPr/>
      <dgm:t>
        <a:bodyPr/>
        <a:lstStyle/>
        <a:p>
          <a:r>
            <a:rPr lang="en-US" dirty="0"/>
            <a:t>Asset reinstate</a:t>
          </a:r>
        </a:p>
      </dgm:t>
    </dgm:pt>
    <dgm:pt modelId="{FBB2CF17-2BC9-42E7-960A-E9E3FFE7428D}" type="parTrans" cxnId="{65D99F90-8871-49D8-AF8F-D7E041C15DF4}">
      <dgm:prSet/>
      <dgm:spPr/>
      <dgm:t>
        <a:bodyPr/>
        <a:lstStyle/>
        <a:p>
          <a:endParaRPr lang="en-US"/>
        </a:p>
      </dgm:t>
    </dgm:pt>
    <dgm:pt modelId="{2267DBD0-1CBD-4BD1-8C3F-ED5C52A84340}" type="sibTrans" cxnId="{65D99F90-8871-49D8-AF8F-D7E041C15DF4}">
      <dgm:prSet/>
      <dgm:spPr/>
      <dgm:t>
        <a:bodyPr/>
        <a:lstStyle/>
        <a:p>
          <a:endParaRPr lang="en-US"/>
        </a:p>
      </dgm:t>
    </dgm:pt>
    <dgm:pt modelId="{195F982A-6411-40B5-A5C1-C062AA2C966E}" type="pres">
      <dgm:prSet presAssocID="{78DC82FF-930D-4B96-A5E6-29C7388AC2A7}" presName="hierChild1" presStyleCnt="0">
        <dgm:presLayoutVars>
          <dgm:chPref val="1"/>
          <dgm:dir/>
          <dgm:animOne val="branch"/>
          <dgm:animLvl val="lvl"/>
          <dgm:resizeHandles/>
        </dgm:presLayoutVars>
      </dgm:prSet>
      <dgm:spPr/>
    </dgm:pt>
    <dgm:pt modelId="{CDCB5A92-D61B-4807-9D1A-9405975F21D8}" type="pres">
      <dgm:prSet presAssocID="{321D671F-964B-4732-AE81-B48ACE454FCB}" presName="hierRoot1" presStyleCnt="0"/>
      <dgm:spPr/>
    </dgm:pt>
    <dgm:pt modelId="{12561975-BA97-426C-9F30-67B74D754656}" type="pres">
      <dgm:prSet presAssocID="{321D671F-964B-4732-AE81-B48ACE454FCB}" presName="composite" presStyleCnt="0"/>
      <dgm:spPr/>
    </dgm:pt>
    <dgm:pt modelId="{20244D20-CD10-47D2-87FB-8B7E38E451C9}" type="pres">
      <dgm:prSet presAssocID="{321D671F-964B-4732-AE81-B48ACE454FCB}" presName="background" presStyleLbl="node0" presStyleIdx="0" presStyleCnt="2"/>
      <dgm:spPr/>
    </dgm:pt>
    <dgm:pt modelId="{46B54C6C-F230-4B29-96FA-5AE8048634EB}" type="pres">
      <dgm:prSet presAssocID="{321D671F-964B-4732-AE81-B48ACE454FCB}" presName="text" presStyleLbl="fgAcc0" presStyleIdx="0" presStyleCnt="2">
        <dgm:presLayoutVars>
          <dgm:chPref val="3"/>
        </dgm:presLayoutVars>
      </dgm:prSet>
      <dgm:spPr/>
    </dgm:pt>
    <dgm:pt modelId="{6772A7E5-4F00-4F0F-A76E-3EC1C569C08C}" type="pres">
      <dgm:prSet presAssocID="{321D671F-964B-4732-AE81-B48ACE454FCB}" presName="hierChild2" presStyleCnt="0"/>
      <dgm:spPr/>
    </dgm:pt>
    <dgm:pt modelId="{7F64BB16-BB1C-4412-BFE5-8D175BA1C74E}" type="pres">
      <dgm:prSet presAssocID="{7E47FE49-DDEB-4BDF-A308-B77516FA0821}" presName="hierRoot1" presStyleCnt="0"/>
      <dgm:spPr/>
    </dgm:pt>
    <dgm:pt modelId="{118CCA6D-763D-4C1E-B38A-A0EE4710A0F8}" type="pres">
      <dgm:prSet presAssocID="{7E47FE49-DDEB-4BDF-A308-B77516FA0821}" presName="composite" presStyleCnt="0"/>
      <dgm:spPr/>
    </dgm:pt>
    <dgm:pt modelId="{E93FF843-BF6E-4F10-AAA6-88167F9E6637}" type="pres">
      <dgm:prSet presAssocID="{7E47FE49-DDEB-4BDF-A308-B77516FA0821}" presName="background" presStyleLbl="node0" presStyleIdx="1" presStyleCnt="2"/>
      <dgm:spPr/>
    </dgm:pt>
    <dgm:pt modelId="{71D243AC-22FE-4547-991D-F6BB07953D72}" type="pres">
      <dgm:prSet presAssocID="{7E47FE49-DDEB-4BDF-A308-B77516FA0821}" presName="text" presStyleLbl="fgAcc0" presStyleIdx="1" presStyleCnt="2">
        <dgm:presLayoutVars>
          <dgm:chPref val="3"/>
        </dgm:presLayoutVars>
      </dgm:prSet>
      <dgm:spPr/>
    </dgm:pt>
    <dgm:pt modelId="{E1D57932-4786-4F56-B075-15CFA4DDEE62}" type="pres">
      <dgm:prSet presAssocID="{7E47FE49-DDEB-4BDF-A308-B77516FA0821}" presName="hierChild2" presStyleCnt="0"/>
      <dgm:spPr/>
    </dgm:pt>
  </dgm:ptLst>
  <dgm:cxnLst>
    <dgm:cxn modelId="{E1AB0E2A-85DF-411F-9901-DBCC3CA46B1D}" type="presOf" srcId="{78DC82FF-930D-4B96-A5E6-29C7388AC2A7}" destId="{195F982A-6411-40B5-A5C1-C062AA2C966E}" srcOrd="0" destOrd="0" presId="urn:microsoft.com/office/officeart/2005/8/layout/hierarchy1"/>
    <dgm:cxn modelId="{7C90CE70-153D-4618-89B0-AE0846DF94FB}" srcId="{78DC82FF-930D-4B96-A5E6-29C7388AC2A7}" destId="{321D671F-964B-4732-AE81-B48ACE454FCB}" srcOrd="0" destOrd="0" parTransId="{32B93AE9-AEA3-4925-9A59-FC7CCBCAC96C}" sibTransId="{10343D5C-AB50-4488-BC59-A76D8B8FD1CB}"/>
    <dgm:cxn modelId="{65D99F90-8871-49D8-AF8F-D7E041C15DF4}" srcId="{78DC82FF-930D-4B96-A5E6-29C7388AC2A7}" destId="{7E47FE49-DDEB-4BDF-A308-B77516FA0821}" srcOrd="1" destOrd="0" parTransId="{FBB2CF17-2BC9-42E7-960A-E9E3FFE7428D}" sibTransId="{2267DBD0-1CBD-4BD1-8C3F-ED5C52A84340}"/>
    <dgm:cxn modelId="{14EED096-43A0-4A84-9720-A756766A693D}" type="presOf" srcId="{7E47FE49-DDEB-4BDF-A308-B77516FA0821}" destId="{71D243AC-22FE-4547-991D-F6BB07953D72}" srcOrd="0" destOrd="0" presId="urn:microsoft.com/office/officeart/2005/8/layout/hierarchy1"/>
    <dgm:cxn modelId="{AC5AE7A5-5177-4886-B084-0813EC7BF815}" type="presOf" srcId="{321D671F-964B-4732-AE81-B48ACE454FCB}" destId="{46B54C6C-F230-4B29-96FA-5AE8048634EB}" srcOrd="0" destOrd="0" presId="urn:microsoft.com/office/officeart/2005/8/layout/hierarchy1"/>
    <dgm:cxn modelId="{2ED0E496-1592-4387-8A4E-278E564961E5}" type="presParOf" srcId="{195F982A-6411-40B5-A5C1-C062AA2C966E}" destId="{CDCB5A92-D61B-4807-9D1A-9405975F21D8}" srcOrd="0" destOrd="0" presId="urn:microsoft.com/office/officeart/2005/8/layout/hierarchy1"/>
    <dgm:cxn modelId="{B4698B10-7766-4E7C-9DA0-F228F2499329}" type="presParOf" srcId="{CDCB5A92-D61B-4807-9D1A-9405975F21D8}" destId="{12561975-BA97-426C-9F30-67B74D754656}" srcOrd="0" destOrd="0" presId="urn:microsoft.com/office/officeart/2005/8/layout/hierarchy1"/>
    <dgm:cxn modelId="{E01688BC-ADE6-4545-9D50-552C19677B51}" type="presParOf" srcId="{12561975-BA97-426C-9F30-67B74D754656}" destId="{20244D20-CD10-47D2-87FB-8B7E38E451C9}" srcOrd="0" destOrd="0" presId="urn:microsoft.com/office/officeart/2005/8/layout/hierarchy1"/>
    <dgm:cxn modelId="{4B6EE8C5-5302-451A-9946-284333B8057C}" type="presParOf" srcId="{12561975-BA97-426C-9F30-67B74D754656}" destId="{46B54C6C-F230-4B29-96FA-5AE8048634EB}" srcOrd="1" destOrd="0" presId="urn:microsoft.com/office/officeart/2005/8/layout/hierarchy1"/>
    <dgm:cxn modelId="{45450702-E3B9-4C85-B0D5-4B6BD41E149C}" type="presParOf" srcId="{CDCB5A92-D61B-4807-9D1A-9405975F21D8}" destId="{6772A7E5-4F00-4F0F-A76E-3EC1C569C08C}" srcOrd="1" destOrd="0" presId="urn:microsoft.com/office/officeart/2005/8/layout/hierarchy1"/>
    <dgm:cxn modelId="{D87DB4E0-835D-4EA5-B88D-663CA1FDD186}" type="presParOf" srcId="{195F982A-6411-40B5-A5C1-C062AA2C966E}" destId="{7F64BB16-BB1C-4412-BFE5-8D175BA1C74E}" srcOrd="1" destOrd="0" presId="urn:microsoft.com/office/officeart/2005/8/layout/hierarchy1"/>
    <dgm:cxn modelId="{99DDB042-CBAA-4B80-A1A0-950FF46B3A2B}" type="presParOf" srcId="{7F64BB16-BB1C-4412-BFE5-8D175BA1C74E}" destId="{118CCA6D-763D-4C1E-B38A-A0EE4710A0F8}" srcOrd="0" destOrd="0" presId="urn:microsoft.com/office/officeart/2005/8/layout/hierarchy1"/>
    <dgm:cxn modelId="{837D04A7-E003-48D2-9801-DBA9B9131B52}" type="presParOf" srcId="{118CCA6D-763D-4C1E-B38A-A0EE4710A0F8}" destId="{E93FF843-BF6E-4F10-AAA6-88167F9E6637}" srcOrd="0" destOrd="0" presId="urn:microsoft.com/office/officeart/2005/8/layout/hierarchy1"/>
    <dgm:cxn modelId="{01285269-380B-4893-8B89-A303A4124E6B}" type="presParOf" srcId="{118CCA6D-763D-4C1E-B38A-A0EE4710A0F8}" destId="{71D243AC-22FE-4547-991D-F6BB07953D72}" srcOrd="1" destOrd="0" presId="urn:microsoft.com/office/officeart/2005/8/layout/hierarchy1"/>
    <dgm:cxn modelId="{3F0EA915-6EB9-47B7-A7D8-35FB9A14495A}" type="presParOf" srcId="{7F64BB16-BB1C-4412-BFE5-8D175BA1C74E}" destId="{E1D57932-4786-4F56-B075-15CFA4DDEE6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340A95-A834-4F83-A5EC-1EA46E93D2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82F9AB-7C0C-44B4-A48D-AE27400012DC}">
      <dgm:prSet custT="1"/>
      <dgm:spPr/>
      <dgm:t>
        <a:bodyPr/>
        <a:lstStyle/>
        <a:p>
          <a:pPr>
            <a:lnSpc>
              <a:spcPct val="100000"/>
            </a:lnSpc>
          </a:pPr>
          <a:r>
            <a:rPr lang="en-US" sz="1800" dirty="0"/>
            <a:t>Asset Register</a:t>
          </a:r>
        </a:p>
      </dgm:t>
    </dgm:pt>
    <dgm:pt modelId="{DCFE7C4E-9F2E-46EC-A4F2-6930098A3FFF}" type="parTrans" cxnId="{F983E883-0F5C-4AB8-8006-53C40C2643DB}">
      <dgm:prSet/>
      <dgm:spPr/>
      <dgm:t>
        <a:bodyPr/>
        <a:lstStyle/>
        <a:p>
          <a:endParaRPr lang="en-US"/>
        </a:p>
      </dgm:t>
    </dgm:pt>
    <dgm:pt modelId="{2CD15CA2-DF2C-4646-AE48-02AAB01221DE}" type="sibTrans" cxnId="{F983E883-0F5C-4AB8-8006-53C40C2643DB}">
      <dgm:prSet/>
      <dgm:spPr/>
      <dgm:t>
        <a:bodyPr/>
        <a:lstStyle/>
        <a:p>
          <a:endParaRPr lang="en-US"/>
        </a:p>
      </dgm:t>
    </dgm:pt>
    <dgm:pt modelId="{CD994C46-8D7F-4B28-8A3B-A9791FD18C24}">
      <dgm:prSet custT="1"/>
      <dgm:spPr/>
      <dgm:t>
        <a:bodyPr/>
        <a:lstStyle/>
        <a:p>
          <a:pPr>
            <a:lnSpc>
              <a:spcPct val="100000"/>
            </a:lnSpc>
          </a:pPr>
          <a:r>
            <a:rPr lang="en-US" sz="1800" dirty="0"/>
            <a:t>Depreciation Report</a:t>
          </a:r>
        </a:p>
      </dgm:t>
    </dgm:pt>
    <dgm:pt modelId="{CE21DF4F-C317-4AEC-9D8C-7D588C9D8A0D}" type="parTrans" cxnId="{8EE51A87-0E05-41A1-9B5F-D5668D5A0E5D}">
      <dgm:prSet/>
      <dgm:spPr/>
      <dgm:t>
        <a:bodyPr/>
        <a:lstStyle/>
        <a:p>
          <a:endParaRPr lang="en-US"/>
        </a:p>
      </dgm:t>
    </dgm:pt>
    <dgm:pt modelId="{BD70F752-2658-4229-A23C-2775BE4BD416}" type="sibTrans" cxnId="{8EE51A87-0E05-41A1-9B5F-D5668D5A0E5D}">
      <dgm:prSet/>
      <dgm:spPr/>
      <dgm:t>
        <a:bodyPr/>
        <a:lstStyle/>
        <a:p>
          <a:endParaRPr lang="en-US"/>
        </a:p>
      </dgm:t>
    </dgm:pt>
    <dgm:pt modelId="{B20381A1-CA63-4A3C-BDEC-AEECA987DE21}">
      <dgm:prSet custT="1"/>
      <dgm:spPr/>
      <dgm:t>
        <a:bodyPr/>
        <a:lstStyle/>
        <a:p>
          <a:pPr>
            <a:lnSpc>
              <a:spcPct val="100000"/>
            </a:lnSpc>
          </a:pPr>
          <a:r>
            <a:rPr lang="en-US" sz="1800" dirty="0"/>
            <a:t>journal entry reserve report</a:t>
          </a:r>
        </a:p>
      </dgm:t>
    </dgm:pt>
    <dgm:pt modelId="{0BF5E25B-ED58-4DA2-B695-B9B490CEBF44}" type="parTrans" cxnId="{903CDEAB-0F3B-496F-B8EC-DB00C52D90EC}">
      <dgm:prSet/>
      <dgm:spPr/>
      <dgm:t>
        <a:bodyPr/>
        <a:lstStyle/>
        <a:p>
          <a:endParaRPr lang="en-US"/>
        </a:p>
      </dgm:t>
    </dgm:pt>
    <dgm:pt modelId="{1D3F602F-276C-4AE9-90BA-044734347815}" type="sibTrans" cxnId="{903CDEAB-0F3B-496F-B8EC-DB00C52D90EC}">
      <dgm:prSet/>
      <dgm:spPr/>
      <dgm:t>
        <a:bodyPr/>
        <a:lstStyle/>
        <a:p>
          <a:endParaRPr lang="en-US"/>
        </a:p>
      </dgm:t>
    </dgm:pt>
    <dgm:pt modelId="{F5D2E8BF-2B10-4BE4-B01E-28519F14839B}">
      <dgm:prSet custT="1"/>
      <dgm:spPr/>
      <dgm:t>
        <a:bodyPr/>
        <a:lstStyle/>
        <a:p>
          <a:pPr>
            <a:lnSpc>
              <a:spcPct val="100000"/>
            </a:lnSpc>
          </a:pPr>
          <a:r>
            <a:rPr lang="en-US" sz="1800" dirty="0"/>
            <a:t>Calculate Gain/Loss Report for retired assets.</a:t>
          </a:r>
        </a:p>
      </dgm:t>
    </dgm:pt>
    <dgm:pt modelId="{D0B4EBDC-7DDA-4DAC-9C80-D6EDCDCCA482}" type="parTrans" cxnId="{12EEA502-3F44-4A06-BC6C-BCFEBC9F619B}">
      <dgm:prSet/>
      <dgm:spPr/>
      <dgm:t>
        <a:bodyPr/>
        <a:lstStyle/>
        <a:p>
          <a:endParaRPr lang="en-US"/>
        </a:p>
      </dgm:t>
    </dgm:pt>
    <dgm:pt modelId="{1801A48A-F973-4282-8A70-E5E500CDE812}" type="sibTrans" cxnId="{12EEA502-3F44-4A06-BC6C-BCFEBC9F619B}">
      <dgm:prSet/>
      <dgm:spPr/>
      <dgm:t>
        <a:bodyPr/>
        <a:lstStyle/>
        <a:p>
          <a:endParaRPr lang="en-US"/>
        </a:p>
      </dgm:t>
    </dgm:pt>
    <dgm:pt modelId="{D502D866-3E1C-4C5C-9A2D-C07C2EA77C1D}" type="pres">
      <dgm:prSet presAssocID="{06340A95-A834-4F83-A5EC-1EA46E93D215}" presName="root" presStyleCnt="0">
        <dgm:presLayoutVars>
          <dgm:dir/>
          <dgm:resizeHandles val="exact"/>
        </dgm:presLayoutVars>
      </dgm:prSet>
      <dgm:spPr/>
    </dgm:pt>
    <dgm:pt modelId="{3C852121-59DE-4078-826F-E27F0C78412B}" type="pres">
      <dgm:prSet presAssocID="{7482F9AB-7C0C-44B4-A48D-AE27400012DC}" presName="compNode" presStyleCnt="0"/>
      <dgm:spPr/>
    </dgm:pt>
    <dgm:pt modelId="{DCDF33BF-5E76-4217-9F4C-10CBFD088F01}" type="pres">
      <dgm:prSet presAssocID="{7482F9AB-7C0C-44B4-A48D-AE2740001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9567F23-F6D7-40D5-A784-D4E15D8BB166}" type="pres">
      <dgm:prSet presAssocID="{7482F9AB-7C0C-44B4-A48D-AE27400012DC}" presName="spaceRect" presStyleCnt="0"/>
      <dgm:spPr/>
    </dgm:pt>
    <dgm:pt modelId="{4FCC86D6-103B-4504-8CC3-87AB898A8271}" type="pres">
      <dgm:prSet presAssocID="{7482F9AB-7C0C-44B4-A48D-AE27400012DC}" presName="textRect" presStyleLbl="revTx" presStyleIdx="0" presStyleCnt="4">
        <dgm:presLayoutVars>
          <dgm:chMax val="1"/>
          <dgm:chPref val="1"/>
        </dgm:presLayoutVars>
      </dgm:prSet>
      <dgm:spPr/>
    </dgm:pt>
    <dgm:pt modelId="{FBE15E77-000E-47BC-9A1B-C43DF5066D12}" type="pres">
      <dgm:prSet presAssocID="{2CD15CA2-DF2C-4646-AE48-02AAB01221DE}" presName="sibTrans" presStyleCnt="0"/>
      <dgm:spPr/>
    </dgm:pt>
    <dgm:pt modelId="{052186DA-4AA8-4ED9-AAC7-1722E6A754C3}" type="pres">
      <dgm:prSet presAssocID="{CD994C46-8D7F-4B28-8A3B-A9791FD18C24}" presName="compNode" presStyleCnt="0"/>
      <dgm:spPr/>
    </dgm:pt>
    <dgm:pt modelId="{0E432463-A293-4864-8349-5C7604D9B605}" type="pres">
      <dgm:prSet presAssocID="{CD994C46-8D7F-4B28-8A3B-A9791FD18C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9624E695-0246-4B59-A97E-C1185AD6AE66}" type="pres">
      <dgm:prSet presAssocID="{CD994C46-8D7F-4B28-8A3B-A9791FD18C24}" presName="spaceRect" presStyleCnt="0"/>
      <dgm:spPr/>
    </dgm:pt>
    <dgm:pt modelId="{3F1A4416-6081-4A79-9771-E1D36057FBB2}" type="pres">
      <dgm:prSet presAssocID="{CD994C46-8D7F-4B28-8A3B-A9791FD18C24}" presName="textRect" presStyleLbl="revTx" presStyleIdx="1" presStyleCnt="4">
        <dgm:presLayoutVars>
          <dgm:chMax val="1"/>
          <dgm:chPref val="1"/>
        </dgm:presLayoutVars>
      </dgm:prSet>
      <dgm:spPr/>
    </dgm:pt>
    <dgm:pt modelId="{83B1C365-94B9-41B5-BE61-D355129BF2AC}" type="pres">
      <dgm:prSet presAssocID="{BD70F752-2658-4229-A23C-2775BE4BD416}" presName="sibTrans" presStyleCnt="0"/>
      <dgm:spPr/>
    </dgm:pt>
    <dgm:pt modelId="{F970A30A-78AD-461F-BE61-FF745791020C}" type="pres">
      <dgm:prSet presAssocID="{B20381A1-CA63-4A3C-BDEC-AEECA987DE21}" presName="compNode" presStyleCnt="0"/>
      <dgm:spPr/>
    </dgm:pt>
    <dgm:pt modelId="{0E54CD64-506F-45BB-B5FE-412EFB673E08}" type="pres">
      <dgm:prSet presAssocID="{B20381A1-CA63-4A3C-BDEC-AEECA987DE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1A32DD1-88F1-4E38-A7D0-F5CC7EE56C26}" type="pres">
      <dgm:prSet presAssocID="{B20381A1-CA63-4A3C-BDEC-AEECA987DE21}" presName="spaceRect" presStyleCnt="0"/>
      <dgm:spPr/>
    </dgm:pt>
    <dgm:pt modelId="{5EA285FF-5661-4868-8736-AC610E92ECC3}" type="pres">
      <dgm:prSet presAssocID="{B20381A1-CA63-4A3C-BDEC-AEECA987DE21}" presName="textRect" presStyleLbl="revTx" presStyleIdx="2" presStyleCnt="4">
        <dgm:presLayoutVars>
          <dgm:chMax val="1"/>
          <dgm:chPref val="1"/>
        </dgm:presLayoutVars>
      </dgm:prSet>
      <dgm:spPr/>
    </dgm:pt>
    <dgm:pt modelId="{F2012BEB-2B6B-40D9-93E3-3F5E5969AC8F}" type="pres">
      <dgm:prSet presAssocID="{1D3F602F-276C-4AE9-90BA-044734347815}" presName="sibTrans" presStyleCnt="0"/>
      <dgm:spPr/>
    </dgm:pt>
    <dgm:pt modelId="{BEAF6E2D-4018-4B58-92BF-D94BC23E12F7}" type="pres">
      <dgm:prSet presAssocID="{F5D2E8BF-2B10-4BE4-B01E-28519F14839B}" presName="compNode" presStyleCnt="0"/>
      <dgm:spPr/>
    </dgm:pt>
    <dgm:pt modelId="{314C7599-A9BE-4039-A016-E1F572435543}" type="pres">
      <dgm:prSet presAssocID="{F5D2E8BF-2B10-4BE4-B01E-28519F1483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24210F2D-807F-4015-A93C-C2BA6D91E76E}" type="pres">
      <dgm:prSet presAssocID="{F5D2E8BF-2B10-4BE4-B01E-28519F14839B}" presName="spaceRect" presStyleCnt="0"/>
      <dgm:spPr/>
    </dgm:pt>
    <dgm:pt modelId="{B3003703-D0FB-4253-9AB5-E5E76857DED4}" type="pres">
      <dgm:prSet presAssocID="{F5D2E8BF-2B10-4BE4-B01E-28519F14839B}" presName="textRect" presStyleLbl="revTx" presStyleIdx="3" presStyleCnt="4">
        <dgm:presLayoutVars>
          <dgm:chMax val="1"/>
          <dgm:chPref val="1"/>
        </dgm:presLayoutVars>
      </dgm:prSet>
      <dgm:spPr/>
    </dgm:pt>
  </dgm:ptLst>
  <dgm:cxnLst>
    <dgm:cxn modelId="{12EEA502-3F44-4A06-BC6C-BCFEBC9F619B}" srcId="{06340A95-A834-4F83-A5EC-1EA46E93D215}" destId="{F5D2E8BF-2B10-4BE4-B01E-28519F14839B}" srcOrd="3" destOrd="0" parTransId="{D0B4EBDC-7DDA-4DAC-9C80-D6EDCDCCA482}" sibTransId="{1801A48A-F973-4282-8A70-E5E500CDE812}"/>
    <dgm:cxn modelId="{AB7B3435-0EEF-40E1-9839-A5DB661FE6C2}" type="presOf" srcId="{7482F9AB-7C0C-44B4-A48D-AE27400012DC}" destId="{4FCC86D6-103B-4504-8CC3-87AB898A8271}" srcOrd="0" destOrd="0" presId="urn:microsoft.com/office/officeart/2018/2/layout/IconLabelList"/>
    <dgm:cxn modelId="{AF772E69-9B70-4AE3-AF8F-186C12870044}" type="presOf" srcId="{F5D2E8BF-2B10-4BE4-B01E-28519F14839B}" destId="{B3003703-D0FB-4253-9AB5-E5E76857DED4}" srcOrd="0" destOrd="0" presId="urn:microsoft.com/office/officeart/2018/2/layout/IconLabelList"/>
    <dgm:cxn modelId="{F983E883-0F5C-4AB8-8006-53C40C2643DB}" srcId="{06340A95-A834-4F83-A5EC-1EA46E93D215}" destId="{7482F9AB-7C0C-44B4-A48D-AE27400012DC}" srcOrd="0" destOrd="0" parTransId="{DCFE7C4E-9F2E-46EC-A4F2-6930098A3FFF}" sibTransId="{2CD15CA2-DF2C-4646-AE48-02AAB01221DE}"/>
    <dgm:cxn modelId="{8EE51A87-0E05-41A1-9B5F-D5668D5A0E5D}" srcId="{06340A95-A834-4F83-A5EC-1EA46E93D215}" destId="{CD994C46-8D7F-4B28-8A3B-A9791FD18C24}" srcOrd="1" destOrd="0" parTransId="{CE21DF4F-C317-4AEC-9D8C-7D588C9D8A0D}" sibTransId="{BD70F752-2658-4229-A23C-2775BE4BD416}"/>
    <dgm:cxn modelId="{903CDEAB-0F3B-496F-B8EC-DB00C52D90EC}" srcId="{06340A95-A834-4F83-A5EC-1EA46E93D215}" destId="{B20381A1-CA63-4A3C-BDEC-AEECA987DE21}" srcOrd="2" destOrd="0" parTransId="{0BF5E25B-ED58-4DA2-B695-B9B490CEBF44}" sibTransId="{1D3F602F-276C-4AE9-90BA-044734347815}"/>
    <dgm:cxn modelId="{20B2E6C3-1258-494E-94AB-8373C0616EE5}" type="presOf" srcId="{B20381A1-CA63-4A3C-BDEC-AEECA987DE21}" destId="{5EA285FF-5661-4868-8736-AC610E92ECC3}" srcOrd="0" destOrd="0" presId="urn:microsoft.com/office/officeart/2018/2/layout/IconLabelList"/>
    <dgm:cxn modelId="{0100ECCE-1220-43BA-B897-FFA0C22B009A}" type="presOf" srcId="{CD994C46-8D7F-4B28-8A3B-A9791FD18C24}" destId="{3F1A4416-6081-4A79-9771-E1D36057FBB2}" srcOrd="0" destOrd="0" presId="urn:microsoft.com/office/officeart/2018/2/layout/IconLabelList"/>
    <dgm:cxn modelId="{290371E3-2D10-4224-B69C-6AC1C955F2D9}" type="presOf" srcId="{06340A95-A834-4F83-A5EC-1EA46E93D215}" destId="{D502D866-3E1C-4C5C-9A2D-C07C2EA77C1D}" srcOrd="0" destOrd="0" presId="urn:microsoft.com/office/officeart/2018/2/layout/IconLabelList"/>
    <dgm:cxn modelId="{F96132FF-CF10-4448-8357-AE86D956A5F9}" type="presParOf" srcId="{D502D866-3E1C-4C5C-9A2D-C07C2EA77C1D}" destId="{3C852121-59DE-4078-826F-E27F0C78412B}" srcOrd="0" destOrd="0" presId="urn:microsoft.com/office/officeart/2018/2/layout/IconLabelList"/>
    <dgm:cxn modelId="{6D07BBF3-46FB-4A57-80D8-415C49926CBA}" type="presParOf" srcId="{3C852121-59DE-4078-826F-E27F0C78412B}" destId="{DCDF33BF-5E76-4217-9F4C-10CBFD088F01}" srcOrd="0" destOrd="0" presId="urn:microsoft.com/office/officeart/2018/2/layout/IconLabelList"/>
    <dgm:cxn modelId="{32339173-B062-4C0B-A19F-2B67950A38DA}" type="presParOf" srcId="{3C852121-59DE-4078-826F-E27F0C78412B}" destId="{69567F23-F6D7-40D5-A784-D4E15D8BB166}" srcOrd="1" destOrd="0" presId="urn:microsoft.com/office/officeart/2018/2/layout/IconLabelList"/>
    <dgm:cxn modelId="{E4B5EFD0-5C2F-455D-A95F-6702FEF0FFDD}" type="presParOf" srcId="{3C852121-59DE-4078-826F-E27F0C78412B}" destId="{4FCC86D6-103B-4504-8CC3-87AB898A8271}" srcOrd="2" destOrd="0" presId="urn:microsoft.com/office/officeart/2018/2/layout/IconLabelList"/>
    <dgm:cxn modelId="{56797576-6550-4F5E-83D6-100069AB4ED8}" type="presParOf" srcId="{D502D866-3E1C-4C5C-9A2D-C07C2EA77C1D}" destId="{FBE15E77-000E-47BC-9A1B-C43DF5066D12}" srcOrd="1" destOrd="0" presId="urn:microsoft.com/office/officeart/2018/2/layout/IconLabelList"/>
    <dgm:cxn modelId="{24AE83F7-54F3-4D62-8DA1-E3417B41963D}" type="presParOf" srcId="{D502D866-3E1C-4C5C-9A2D-C07C2EA77C1D}" destId="{052186DA-4AA8-4ED9-AAC7-1722E6A754C3}" srcOrd="2" destOrd="0" presId="urn:microsoft.com/office/officeart/2018/2/layout/IconLabelList"/>
    <dgm:cxn modelId="{0B62CEEB-9339-4250-9D91-FADAF0833024}" type="presParOf" srcId="{052186DA-4AA8-4ED9-AAC7-1722E6A754C3}" destId="{0E432463-A293-4864-8349-5C7604D9B605}" srcOrd="0" destOrd="0" presId="urn:microsoft.com/office/officeart/2018/2/layout/IconLabelList"/>
    <dgm:cxn modelId="{205EA4AD-3D8E-42E8-B66D-150C14C5894D}" type="presParOf" srcId="{052186DA-4AA8-4ED9-AAC7-1722E6A754C3}" destId="{9624E695-0246-4B59-A97E-C1185AD6AE66}" srcOrd="1" destOrd="0" presId="urn:microsoft.com/office/officeart/2018/2/layout/IconLabelList"/>
    <dgm:cxn modelId="{BE75FA09-9B9D-40B3-89AF-272E1121A0A8}" type="presParOf" srcId="{052186DA-4AA8-4ED9-AAC7-1722E6A754C3}" destId="{3F1A4416-6081-4A79-9771-E1D36057FBB2}" srcOrd="2" destOrd="0" presId="urn:microsoft.com/office/officeart/2018/2/layout/IconLabelList"/>
    <dgm:cxn modelId="{80C9E6E0-AAB3-4263-9AEF-462A6899DD13}" type="presParOf" srcId="{D502D866-3E1C-4C5C-9A2D-C07C2EA77C1D}" destId="{83B1C365-94B9-41B5-BE61-D355129BF2AC}" srcOrd="3" destOrd="0" presId="urn:microsoft.com/office/officeart/2018/2/layout/IconLabelList"/>
    <dgm:cxn modelId="{900A77F9-2F7B-4D97-9135-706EFD232563}" type="presParOf" srcId="{D502D866-3E1C-4C5C-9A2D-C07C2EA77C1D}" destId="{F970A30A-78AD-461F-BE61-FF745791020C}" srcOrd="4" destOrd="0" presId="urn:microsoft.com/office/officeart/2018/2/layout/IconLabelList"/>
    <dgm:cxn modelId="{57EDBC6E-646E-4AD6-A803-461A4768D390}" type="presParOf" srcId="{F970A30A-78AD-461F-BE61-FF745791020C}" destId="{0E54CD64-506F-45BB-B5FE-412EFB673E08}" srcOrd="0" destOrd="0" presId="urn:microsoft.com/office/officeart/2018/2/layout/IconLabelList"/>
    <dgm:cxn modelId="{0024E5DD-4333-44B8-8405-553F8018FF97}" type="presParOf" srcId="{F970A30A-78AD-461F-BE61-FF745791020C}" destId="{31A32DD1-88F1-4E38-A7D0-F5CC7EE56C26}" srcOrd="1" destOrd="0" presId="urn:microsoft.com/office/officeart/2018/2/layout/IconLabelList"/>
    <dgm:cxn modelId="{BEFC31BA-0F69-4CD6-9604-D930208AED11}" type="presParOf" srcId="{F970A30A-78AD-461F-BE61-FF745791020C}" destId="{5EA285FF-5661-4868-8736-AC610E92ECC3}" srcOrd="2" destOrd="0" presId="urn:microsoft.com/office/officeart/2018/2/layout/IconLabelList"/>
    <dgm:cxn modelId="{88589F02-5F15-4F87-9E02-F5F8E9F9A809}" type="presParOf" srcId="{D502D866-3E1C-4C5C-9A2D-C07C2EA77C1D}" destId="{F2012BEB-2B6B-40D9-93E3-3F5E5969AC8F}" srcOrd="5" destOrd="0" presId="urn:microsoft.com/office/officeart/2018/2/layout/IconLabelList"/>
    <dgm:cxn modelId="{C2D64024-8F29-47AA-A95E-D94A35199C0E}" type="presParOf" srcId="{D502D866-3E1C-4C5C-9A2D-C07C2EA77C1D}" destId="{BEAF6E2D-4018-4B58-92BF-D94BC23E12F7}" srcOrd="6" destOrd="0" presId="urn:microsoft.com/office/officeart/2018/2/layout/IconLabelList"/>
    <dgm:cxn modelId="{0EF577D7-4950-424A-873D-960B455D5BD3}" type="presParOf" srcId="{BEAF6E2D-4018-4B58-92BF-D94BC23E12F7}" destId="{314C7599-A9BE-4039-A016-E1F572435543}" srcOrd="0" destOrd="0" presId="urn:microsoft.com/office/officeart/2018/2/layout/IconLabelList"/>
    <dgm:cxn modelId="{4B53F58D-ED8F-4EEA-9C7D-BA5C10253766}" type="presParOf" srcId="{BEAF6E2D-4018-4B58-92BF-D94BC23E12F7}" destId="{24210F2D-807F-4015-A93C-C2BA6D91E76E}" srcOrd="1" destOrd="0" presId="urn:microsoft.com/office/officeart/2018/2/layout/IconLabelList"/>
    <dgm:cxn modelId="{694F5115-8644-4F1A-A0E3-EC9A4D00BCA8}" type="presParOf" srcId="{BEAF6E2D-4018-4B58-92BF-D94BC23E12F7}" destId="{B3003703-D0FB-4253-9AB5-E5E76857DE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958FA-CC02-4F69-AEDA-6353E6A2DBCA}">
      <dsp:nvSpPr>
        <dsp:cNvPr id="0" name=""/>
        <dsp:cNvSpPr/>
      </dsp:nvSpPr>
      <dsp:spPr>
        <a:xfrm>
          <a:off x="0" y="0"/>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Team Members:  </a:t>
          </a:r>
        </a:p>
      </dsp:txBody>
      <dsp:txXfrm>
        <a:off x="21581" y="21581"/>
        <a:ext cx="6524659" cy="693664"/>
      </dsp:txXfrm>
    </dsp:sp>
    <dsp:sp modelId="{1A88D6E7-A349-4128-A111-7921F6C76A3C}">
      <dsp:nvSpPr>
        <dsp:cNvPr id="0" name=""/>
        <dsp:cNvSpPr/>
      </dsp:nvSpPr>
      <dsp:spPr>
        <a:xfrm>
          <a:off x="553042" y="839163"/>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1. Mayar Abdalmoneim Alsayed Alaidy.     </a:t>
          </a:r>
        </a:p>
      </dsp:txBody>
      <dsp:txXfrm>
        <a:off x="574623" y="860744"/>
        <a:ext cx="6330820" cy="693664"/>
      </dsp:txXfrm>
    </dsp:sp>
    <dsp:sp modelId="{1666B97F-2D7B-4681-8CFD-E6932A521B8D}">
      <dsp:nvSpPr>
        <dsp:cNvPr id="0" name=""/>
        <dsp:cNvSpPr/>
      </dsp:nvSpPr>
      <dsp:spPr>
        <a:xfrm>
          <a:off x="1106085" y="1678327"/>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2. Menna Tallah Atef Mahmud Mahmoud. </a:t>
          </a:r>
        </a:p>
      </dsp:txBody>
      <dsp:txXfrm>
        <a:off x="1127666" y="1699908"/>
        <a:ext cx="6330820" cy="693664"/>
      </dsp:txXfrm>
    </dsp:sp>
    <dsp:sp modelId="{4984ECB2-3C73-45FF-8C18-6CAC2E4E8510}">
      <dsp:nvSpPr>
        <dsp:cNvPr id="0" name=""/>
        <dsp:cNvSpPr/>
      </dsp:nvSpPr>
      <dsp:spPr>
        <a:xfrm>
          <a:off x="1659127" y="2517491"/>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3.Youstina Fawzi Kamal.</a:t>
          </a:r>
        </a:p>
      </dsp:txBody>
      <dsp:txXfrm>
        <a:off x="1680708" y="2539072"/>
        <a:ext cx="6330820" cy="693664"/>
      </dsp:txXfrm>
    </dsp:sp>
    <dsp:sp modelId="{6BA4A5C0-66CF-4976-80C4-74713ECE39D4}">
      <dsp:nvSpPr>
        <dsp:cNvPr id="0" name=""/>
        <dsp:cNvSpPr/>
      </dsp:nvSpPr>
      <dsp:spPr>
        <a:xfrm>
          <a:off x="2212170" y="3356655"/>
          <a:ext cx="7405962" cy="73682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4. Nada AbdelRhem Mohamed AbdelRhem.</a:t>
          </a:r>
        </a:p>
      </dsp:txBody>
      <dsp:txXfrm>
        <a:off x="2233751" y="3378236"/>
        <a:ext cx="6330820" cy="693664"/>
      </dsp:txXfrm>
    </dsp:sp>
    <dsp:sp modelId="{E2E876BD-E2A7-4268-8503-8333F24F433F}">
      <dsp:nvSpPr>
        <dsp:cNvPr id="0" name=""/>
        <dsp:cNvSpPr/>
      </dsp:nvSpPr>
      <dsp:spPr>
        <a:xfrm>
          <a:off x="6927025" y="538292"/>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034786" y="538292"/>
        <a:ext cx="263415" cy="360400"/>
      </dsp:txXfrm>
    </dsp:sp>
    <dsp:sp modelId="{9052C383-699C-4785-9AC5-A55574020611}">
      <dsp:nvSpPr>
        <dsp:cNvPr id="0" name=""/>
        <dsp:cNvSpPr/>
      </dsp:nvSpPr>
      <dsp:spPr>
        <a:xfrm>
          <a:off x="7480067" y="1377456"/>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587828" y="1377456"/>
        <a:ext cx="263415" cy="360400"/>
      </dsp:txXfrm>
    </dsp:sp>
    <dsp:sp modelId="{7BDE4F5A-C1D8-4DB8-AC94-E987743F78EF}">
      <dsp:nvSpPr>
        <dsp:cNvPr id="0" name=""/>
        <dsp:cNvSpPr/>
      </dsp:nvSpPr>
      <dsp:spPr>
        <a:xfrm>
          <a:off x="8033110" y="2204340"/>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40871" y="2204340"/>
        <a:ext cx="263415" cy="360400"/>
      </dsp:txXfrm>
    </dsp:sp>
    <dsp:sp modelId="{5B549024-21C8-4234-ABFD-2459CA18689A}">
      <dsp:nvSpPr>
        <dsp:cNvPr id="0" name=""/>
        <dsp:cNvSpPr/>
      </dsp:nvSpPr>
      <dsp:spPr>
        <a:xfrm>
          <a:off x="8586152" y="3051690"/>
          <a:ext cx="478937" cy="478937"/>
        </a:xfrm>
        <a:prstGeom prst="downArrow">
          <a:avLst>
            <a:gd name="adj1" fmla="val 55000"/>
            <a:gd name="adj2" fmla="val 45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93913" y="3051690"/>
        <a:ext cx="263415" cy="360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DCC09-82EA-49A9-88FB-D3F44DB3E0A3}">
      <dsp:nvSpPr>
        <dsp:cNvPr id="0" name=""/>
        <dsp:cNvSpPr/>
      </dsp:nvSpPr>
      <dsp:spPr>
        <a:xfrm>
          <a:off x="1939162" y="-47205"/>
          <a:ext cx="4400055" cy="4400055"/>
        </a:xfrm>
        <a:prstGeom prst="circularArrow">
          <a:avLst>
            <a:gd name="adj1" fmla="val 5544"/>
            <a:gd name="adj2" fmla="val 330680"/>
            <a:gd name="adj3" fmla="val 14754079"/>
            <a:gd name="adj4" fmla="val 16814991"/>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BE075-4E41-4EFE-B290-7BE49AD9404D}">
      <dsp:nvSpPr>
        <dsp:cNvPr id="0" name=""/>
        <dsp:cNvSpPr/>
      </dsp:nvSpPr>
      <dsp:spPr>
        <a:xfrm>
          <a:off x="3571264" y="1919"/>
          <a:ext cx="1135852" cy="567926"/>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Asset LIFE CYCLE IN ORACLE </a:t>
          </a:r>
        </a:p>
      </dsp:txBody>
      <dsp:txXfrm>
        <a:off x="3598988" y="29643"/>
        <a:ext cx="1080404" cy="512478"/>
      </dsp:txXfrm>
    </dsp:sp>
    <dsp:sp modelId="{F1372752-87D0-4F21-8DA1-886C5D8E8F02}">
      <dsp:nvSpPr>
        <dsp:cNvPr id="0" name=""/>
        <dsp:cNvSpPr/>
      </dsp:nvSpPr>
      <dsp:spPr>
        <a:xfrm>
          <a:off x="4777362" y="440903"/>
          <a:ext cx="1135852" cy="567926"/>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Setup flexfield</a:t>
          </a:r>
        </a:p>
      </dsp:txBody>
      <dsp:txXfrm>
        <a:off x="4805086" y="468627"/>
        <a:ext cx="1080404" cy="512478"/>
      </dsp:txXfrm>
    </dsp:sp>
    <dsp:sp modelId="{FFE684E4-3D44-40DA-A9CA-3A611BF7F865}">
      <dsp:nvSpPr>
        <dsp:cNvPr id="0" name=""/>
        <dsp:cNvSpPr/>
      </dsp:nvSpPr>
      <dsp:spPr>
        <a:xfrm>
          <a:off x="5395119" y="1581426"/>
          <a:ext cx="1135852" cy="567926"/>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Addition</a:t>
          </a:r>
          <a:endParaRPr lang="en-US" sz="1000" kern="1200" dirty="0">
            <a:solidFill>
              <a:schemeClr val="bg1"/>
            </a:solidFill>
          </a:endParaRPr>
        </a:p>
      </dsp:txBody>
      <dsp:txXfrm>
        <a:off x="5422843" y="1609150"/>
        <a:ext cx="1080404" cy="512478"/>
      </dsp:txXfrm>
    </dsp:sp>
    <dsp:sp modelId="{FC73AF2B-8D9A-4EFB-B044-B8C10860C6BB}">
      <dsp:nvSpPr>
        <dsp:cNvPr id="0" name=""/>
        <dsp:cNvSpPr/>
      </dsp:nvSpPr>
      <dsp:spPr>
        <a:xfrm>
          <a:off x="5196236" y="2816454"/>
          <a:ext cx="1135852" cy="567926"/>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Inquiry</a:t>
          </a:r>
          <a:endParaRPr lang="en-US" sz="1000" kern="1200" dirty="0">
            <a:solidFill>
              <a:schemeClr val="bg1"/>
            </a:solidFill>
          </a:endParaRPr>
        </a:p>
      </dsp:txBody>
      <dsp:txXfrm>
        <a:off x="5223960" y="2844178"/>
        <a:ext cx="1080404" cy="512478"/>
      </dsp:txXfrm>
    </dsp:sp>
    <dsp:sp modelId="{AEE1FE66-DE09-4985-A480-27126DB2DDBE}">
      <dsp:nvSpPr>
        <dsp:cNvPr id="0" name=""/>
        <dsp:cNvSpPr/>
      </dsp:nvSpPr>
      <dsp:spPr>
        <a:xfrm>
          <a:off x="4213016" y="3641474"/>
          <a:ext cx="1135852" cy="567926"/>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Mass transactions</a:t>
          </a:r>
        </a:p>
      </dsp:txBody>
      <dsp:txXfrm>
        <a:off x="4240740" y="3669198"/>
        <a:ext cx="1080404" cy="512478"/>
      </dsp:txXfrm>
    </dsp:sp>
    <dsp:sp modelId="{1FD5CB88-B974-49A5-9FF8-F8CEF0F5BD07}">
      <dsp:nvSpPr>
        <dsp:cNvPr id="0" name=""/>
        <dsp:cNvSpPr/>
      </dsp:nvSpPr>
      <dsp:spPr>
        <a:xfrm>
          <a:off x="2929512" y="3641474"/>
          <a:ext cx="1135852" cy="567926"/>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Retirement</a:t>
          </a:r>
          <a:r>
            <a:rPr lang="en-US" sz="1000" kern="1200" dirty="0">
              <a:solidFill>
                <a:schemeClr val="bg1"/>
              </a:solidFill>
            </a:rPr>
            <a:t> </a:t>
          </a:r>
          <a:r>
            <a:rPr lang="en-US" sz="1000" kern="1200">
              <a:solidFill>
                <a:schemeClr val="bg1"/>
              </a:solidFill>
            </a:rPr>
            <a:t>and reinstate</a:t>
          </a:r>
          <a:r>
            <a:rPr lang="en-US" sz="1000" kern="1200">
              <a:hlinkClick xmlns:r="http://schemas.openxmlformats.org/officeDocument/2006/relationships" r:id="" action="ppaction://hlinksldjump"/>
            </a:rPr>
            <a:t>: </a:t>
          </a:r>
          <a:endParaRPr lang="en-US" sz="1000" kern="1200" dirty="0"/>
        </a:p>
      </dsp:txBody>
      <dsp:txXfrm>
        <a:off x="2957236" y="3669198"/>
        <a:ext cx="1080404" cy="512478"/>
      </dsp:txXfrm>
    </dsp:sp>
    <dsp:sp modelId="{BF5F2F1D-2872-4EBB-8817-531BC0EA0101}">
      <dsp:nvSpPr>
        <dsp:cNvPr id="0" name=""/>
        <dsp:cNvSpPr/>
      </dsp:nvSpPr>
      <dsp:spPr>
        <a:xfrm>
          <a:off x="1946292" y="2816454"/>
          <a:ext cx="1135852" cy="567926"/>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Final</a:t>
          </a:r>
          <a:r>
            <a:rPr lang="en-US" sz="1000" kern="1200" dirty="0">
              <a:solidFill>
                <a:schemeClr val="bg1"/>
              </a:solidFill>
            </a:rPr>
            <a:t> Asset Report </a:t>
          </a:r>
        </a:p>
      </dsp:txBody>
      <dsp:txXfrm>
        <a:off x="1974016" y="2844178"/>
        <a:ext cx="1080404" cy="512478"/>
      </dsp:txXfrm>
    </dsp:sp>
    <dsp:sp modelId="{073C991C-A75C-49AC-AA61-16D4D0DF28F0}">
      <dsp:nvSpPr>
        <dsp:cNvPr id="0" name=""/>
        <dsp:cNvSpPr/>
      </dsp:nvSpPr>
      <dsp:spPr>
        <a:xfrm>
          <a:off x="1723414" y="1552450"/>
          <a:ext cx="1135852" cy="567926"/>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Depreciation</a:t>
          </a:r>
        </a:p>
      </dsp:txBody>
      <dsp:txXfrm>
        <a:off x="1751138" y="1580174"/>
        <a:ext cx="1080404" cy="512478"/>
      </dsp:txXfrm>
    </dsp:sp>
    <dsp:sp modelId="{7780500A-54FE-4B98-A8C3-A7AB23E3202D}">
      <dsp:nvSpPr>
        <dsp:cNvPr id="0" name=""/>
        <dsp:cNvSpPr/>
      </dsp:nvSpPr>
      <dsp:spPr>
        <a:xfrm>
          <a:off x="2365165" y="440903"/>
          <a:ext cx="1135852" cy="567926"/>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Close period </a:t>
          </a:r>
        </a:p>
      </dsp:txBody>
      <dsp:txXfrm>
        <a:off x="2392889" y="468627"/>
        <a:ext cx="1080404" cy="512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5724A-D9C8-4D67-A3D4-1570393C6674}">
      <dsp:nvSpPr>
        <dsp:cNvPr id="0" name=""/>
        <dsp:cNvSpPr/>
      </dsp:nvSpPr>
      <dsp:spPr>
        <a:xfrm>
          <a:off x="563316" y="539241"/>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F3A7B-8B4C-4216-BE17-426AB6304E14}">
      <dsp:nvSpPr>
        <dsp:cNvPr id="0" name=""/>
        <dsp:cNvSpPr/>
      </dsp:nvSpPr>
      <dsp:spPr>
        <a:xfrm>
          <a:off x="936253" y="91217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526298-1463-43D3-B2D5-5C82F24A6231}">
      <dsp:nvSpPr>
        <dsp:cNvPr id="0" name=""/>
        <dsp:cNvSpPr/>
      </dsp:nvSpPr>
      <dsp:spPr>
        <a:xfrm>
          <a:off x="3910"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Category Flexfield </a:t>
          </a:r>
          <a:endParaRPr lang="en-US" sz="2700" kern="1200" dirty="0"/>
        </a:p>
      </dsp:txBody>
      <dsp:txXfrm>
        <a:off x="3910" y="2834241"/>
        <a:ext cx="2868750" cy="720000"/>
      </dsp:txXfrm>
    </dsp:sp>
    <dsp:sp modelId="{2A4E0E39-05A4-4669-AED6-3E05D2917155}">
      <dsp:nvSpPr>
        <dsp:cNvPr id="0" name=""/>
        <dsp:cNvSpPr/>
      </dsp:nvSpPr>
      <dsp:spPr>
        <a:xfrm>
          <a:off x="3934097" y="539241"/>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A0526-1D87-40D0-AAF0-A5BB0ACBE351}">
      <dsp:nvSpPr>
        <dsp:cNvPr id="0" name=""/>
        <dsp:cNvSpPr/>
      </dsp:nvSpPr>
      <dsp:spPr>
        <a:xfrm>
          <a:off x="4307035" y="91217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3C719B-C5BE-4DCF-9D6F-F058FA291442}">
      <dsp:nvSpPr>
        <dsp:cNvPr id="0" name=""/>
        <dsp:cNvSpPr/>
      </dsp:nvSpPr>
      <dsp:spPr>
        <a:xfrm>
          <a:off x="3374691"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Locations Flexfield </a:t>
          </a:r>
          <a:endParaRPr lang="en-US" sz="2700" kern="1200" dirty="0"/>
        </a:p>
      </dsp:txBody>
      <dsp:txXfrm>
        <a:off x="3374691" y="2834241"/>
        <a:ext cx="2868750" cy="720000"/>
      </dsp:txXfrm>
    </dsp:sp>
    <dsp:sp modelId="{4F5F8A72-F6AC-4B62-81A8-CB6A951FD17E}">
      <dsp:nvSpPr>
        <dsp:cNvPr id="0" name=""/>
        <dsp:cNvSpPr/>
      </dsp:nvSpPr>
      <dsp:spPr>
        <a:xfrm>
          <a:off x="7304879" y="539241"/>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A0903A-CA15-4351-9A5A-23CFAA20F59B}">
      <dsp:nvSpPr>
        <dsp:cNvPr id="0" name=""/>
        <dsp:cNvSpPr/>
      </dsp:nvSpPr>
      <dsp:spPr>
        <a:xfrm>
          <a:off x="7677816" y="91217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001D71-3B86-44BD-A1BE-54708E3C4B23}">
      <dsp:nvSpPr>
        <dsp:cNvPr id="0" name=""/>
        <dsp:cNvSpPr/>
      </dsp:nvSpPr>
      <dsp:spPr>
        <a:xfrm>
          <a:off x="6745472"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dirty="0"/>
            <a:t>Asset Key Flexfield </a:t>
          </a:r>
          <a:endParaRPr lang="en-US" sz="2700" kern="1200" dirty="0"/>
        </a:p>
      </dsp:txBody>
      <dsp:txXfrm>
        <a:off x="6745472" y="2834241"/>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9295-940B-432A-A56B-3FBAFA441A3C}">
      <dsp:nvSpPr>
        <dsp:cNvPr id="0" name=""/>
        <dsp:cNvSpPr/>
      </dsp:nvSpPr>
      <dsp:spPr>
        <a:xfrm>
          <a:off x="8754" y="6524"/>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A02BF-9040-4758-93DC-7E4E66D33B0F}">
      <dsp:nvSpPr>
        <dsp:cNvPr id="0" name=""/>
        <dsp:cNvSpPr/>
      </dsp:nvSpPr>
      <dsp:spPr>
        <a:xfrm>
          <a:off x="322550" y="304630"/>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baseline="0" dirty="0">
              <a:solidFill>
                <a:schemeClr val="tx1"/>
              </a:solidFill>
            </a:rPr>
            <a:t>ADDITION</a:t>
          </a:r>
        </a:p>
      </dsp:txBody>
      <dsp:txXfrm>
        <a:off x="375075" y="357155"/>
        <a:ext cx="2719112" cy="1688293"/>
      </dsp:txXfrm>
    </dsp:sp>
    <dsp:sp modelId="{B2845CF6-1141-480F-966D-E5690619840C}">
      <dsp:nvSpPr>
        <dsp:cNvPr id="0" name=""/>
        <dsp:cNvSpPr/>
      </dsp:nvSpPr>
      <dsp:spPr>
        <a:xfrm>
          <a:off x="3451753"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6FC6C-04B9-4921-A67E-201E3BCE9712}">
      <dsp:nvSpPr>
        <dsp:cNvPr id="0" name=""/>
        <dsp:cNvSpPr/>
      </dsp:nvSpPr>
      <dsp:spPr>
        <a:xfrm>
          <a:off x="3765549"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baseline="0" dirty="0">
              <a:solidFill>
                <a:schemeClr val="tx1"/>
              </a:solidFill>
            </a:rPr>
            <a:t>QUICK ADDITION</a:t>
          </a:r>
        </a:p>
      </dsp:txBody>
      <dsp:txXfrm>
        <a:off x="3818074" y="493538"/>
        <a:ext cx="2719112" cy="1688293"/>
      </dsp:txXfrm>
    </dsp:sp>
    <dsp:sp modelId="{C09CC2F4-EBF0-4141-ACB5-9FBB61FCBC1A}">
      <dsp:nvSpPr>
        <dsp:cNvPr id="0" name=""/>
        <dsp:cNvSpPr/>
      </dsp:nvSpPr>
      <dsp:spPr>
        <a:xfrm>
          <a:off x="6832395" y="153076"/>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3C653C-F38B-4D9A-BE16-1C93ADA26C76}">
      <dsp:nvSpPr>
        <dsp:cNvPr id="0" name=""/>
        <dsp:cNvSpPr/>
      </dsp:nvSpPr>
      <dsp:spPr>
        <a:xfrm>
          <a:off x="7146191" y="451182"/>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Clr>
              <a:schemeClr val="accent1"/>
            </a:buClr>
            <a:buSzPct val="80000"/>
            <a:buNone/>
          </a:pPr>
          <a:r>
            <a:rPr lang="en-US" sz="2500" kern="1200" cap="all" baseline="0" dirty="0">
              <a:solidFill>
                <a:prstClr val="black">
                  <a:hueOff val="0"/>
                  <a:satOff val="0"/>
                  <a:lumOff val="0"/>
                  <a:alphaOff val="0"/>
                </a:prstClr>
              </a:solidFill>
              <a:latin typeface="Trebuchet MS" panose="020B0603020202020204"/>
              <a:ea typeface="+mn-ea"/>
              <a:cs typeface="+mn-cs"/>
            </a:rPr>
            <a:t>MASS</a:t>
          </a:r>
          <a:r>
            <a:rPr lang="en-US" sz="2500" kern="1200" baseline="0" dirty="0">
              <a:solidFill>
                <a:srgbClr val="FFFFFF"/>
              </a:solidFill>
            </a:rPr>
            <a:t> </a:t>
          </a:r>
          <a:r>
            <a:rPr lang="en-US" sz="2500" kern="1200" baseline="0" dirty="0">
              <a:solidFill>
                <a:schemeClr val="tx1"/>
              </a:solidFill>
            </a:rPr>
            <a:t>ADDITION</a:t>
          </a:r>
        </a:p>
      </dsp:txBody>
      <dsp:txXfrm>
        <a:off x="7198716" y="503707"/>
        <a:ext cx="2719112" cy="16882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4560-F08A-4E16-AFCD-DE9A0C2960A3}">
      <dsp:nvSpPr>
        <dsp:cNvPr id="0" name=""/>
        <dsp:cNvSpPr/>
      </dsp:nvSpPr>
      <dsp:spPr>
        <a:xfrm>
          <a:off x="662" y="743622"/>
          <a:ext cx="2324051" cy="14757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83649-B375-4A1A-B671-4DFDF0DE4249}">
      <dsp:nvSpPr>
        <dsp:cNvPr id="0" name=""/>
        <dsp:cNvSpPr/>
      </dsp:nvSpPr>
      <dsp:spPr>
        <a:xfrm>
          <a:off x="258890" y="988938"/>
          <a:ext cx="2324051" cy="14757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100000"/>
            </a:lnSpc>
            <a:spcBef>
              <a:spcPct val="0"/>
            </a:spcBef>
            <a:spcAft>
              <a:spcPct val="35000"/>
            </a:spcAft>
            <a:buNone/>
            <a:defRPr cap="all"/>
          </a:pPr>
          <a:r>
            <a:rPr lang="en-US" sz="2500" kern="1200" dirty="0"/>
            <a:t>Financial information</a:t>
          </a:r>
        </a:p>
      </dsp:txBody>
      <dsp:txXfrm>
        <a:off x="302114" y="1032162"/>
        <a:ext cx="2237603" cy="1389324"/>
      </dsp:txXfrm>
    </dsp:sp>
    <dsp:sp modelId="{9B3E302F-F544-4A1B-9DE3-AC06617D0A87}">
      <dsp:nvSpPr>
        <dsp:cNvPr id="0" name=""/>
        <dsp:cNvSpPr/>
      </dsp:nvSpPr>
      <dsp:spPr>
        <a:xfrm>
          <a:off x="2841169" y="743622"/>
          <a:ext cx="2324051" cy="14757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8C8603-B1CB-4B94-8564-155413ACE342}">
      <dsp:nvSpPr>
        <dsp:cNvPr id="0" name=""/>
        <dsp:cNvSpPr/>
      </dsp:nvSpPr>
      <dsp:spPr>
        <a:xfrm>
          <a:off x="3099397" y="988938"/>
          <a:ext cx="2324051" cy="14757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100000"/>
            </a:lnSpc>
            <a:spcBef>
              <a:spcPct val="0"/>
            </a:spcBef>
            <a:spcAft>
              <a:spcPct val="35000"/>
            </a:spcAft>
            <a:buNone/>
            <a:defRPr cap="all"/>
          </a:pPr>
          <a:r>
            <a:rPr lang="en-US" sz="2500" kern="1200" dirty="0"/>
            <a:t>Transaction history</a:t>
          </a:r>
        </a:p>
      </dsp:txBody>
      <dsp:txXfrm>
        <a:off x="3142621" y="1032162"/>
        <a:ext cx="2237603" cy="1389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9295-940B-432A-A56B-3FBAFA441A3C}">
      <dsp:nvSpPr>
        <dsp:cNvPr id="0" name=""/>
        <dsp:cNvSpPr/>
      </dsp:nvSpPr>
      <dsp:spPr>
        <a:xfrm>
          <a:off x="0"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A02BF-9040-4758-93DC-7E4E66D33B0F}">
      <dsp:nvSpPr>
        <dsp:cNvPr id="0" name=""/>
        <dsp:cNvSpPr/>
      </dsp:nvSpPr>
      <dsp:spPr>
        <a:xfrm>
          <a:off x="313795"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Transfers</a:t>
          </a:r>
        </a:p>
      </dsp:txBody>
      <dsp:txXfrm>
        <a:off x="366320" y="493538"/>
        <a:ext cx="2719112" cy="1688293"/>
      </dsp:txXfrm>
    </dsp:sp>
    <dsp:sp modelId="{92B710A9-FFE2-4599-B4CF-C56141B595E3}">
      <dsp:nvSpPr>
        <dsp:cNvPr id="0" name=""/>
        <dsp:cNvSpPr/>
      </dsp:nvSpPr>
      <dsp:spPr>
        <a:xfrm>
          <a:off x="3451753"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F0496D-755E-43C1-BD94-14C6E6C2CC3A}">
      <dsp:nvSpPr>
        <dsp:cNvPr id="0" name=""/>
        <dsp:cNvSpPr/>
      </dsp:nvSpPr>
      <dsp:spPr>
        <a:xfrm>
          <a:off x="3765549"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Changes</a:t>
          </a:r>
        </a:p>
      </dsp:txBody>
      <dsp:txXfrm>
        <a:off x="3818074" y="493538"/>
        <a:ext cx="2719112" cy="1688293"/>
      </dsp:txXfrm>
    </dsp:sp>
    <dsp:sp modelId="{7AEEE6DB-2105-43AD-AA4A-B735F56881CF}">
      <dsp:nvSpPr>
        <dsp:cNvPr id="0" name=""/>
        <dsp:cNvSpPr/>
      </dsp:nvSpPr>
      <dsp:spPr>
        <a:xfrm>
          <a:off x="6903507" y="142907"/>
          <a:ext cx="2824162" cy="17933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EF1CE-60DE-4B06-AB1C-18C5436FF367}">
      <dsp:nvSpPr>
        <dsp:cNvPr id="0" name=""/>
        <dsp:cNvSpPr/>
      </dsp:nvSpPr>
      <dsp:spPr>
        <a:xfrm>
          <a:off x="7217303" y="441013"/>
          <a:ext cx="2824162" cy="179334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Revaluations</a:t>
          </a:r>
        </a:p>
      </dsp:txBody>
      <dsp:txXfrm>
        <a:off x="7269828" y="493538"/>
        <a:ext cx="2719112" cy="16882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44D20-CD10-47D2-87FB-8B7E38E451C9}">
      <dsp:nvSpPr>
        <dsp:cNvPr id="0" name=""/>
        <dsp:cNvSpPr/>
      </dsp:nvSpPr>
      <dsp:spPr>
        <a:xfrm>
          <a:off x="216042" y="797"/>
          <a:ext cx="3482581" cy="22114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54C6C-F230-4B29-96FA-5AE8048634EB}">
      <dsp:nvSpPr>
        <dsp:cNvPr id="0" name=""/>
        <dsp:cNvSpPr/>
      </dsp:nvSpPr>
      <dsp:spPr>
        <a:xfrm>
          <a:off x="602995" y="368403"/>
          <a:ext cx="3482581" cy="22114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Retirement</a:t>
          </a:r>
        </a:p>
      </dsp:txBody>
      <dsp:txXfrm>
        <a:off x="667766" y="433174"/>
        <a:ext cx="3353039" cy="2081897"/>
      </dsp:txXfrm>
    </dsp:sp>
    <dsp:sp modelId="{E93FF843-BF6E-4F10-AAA6-88167F9E6637}">
      <dsp:nvSpPr>
        <dsp:cNvPr id="0" name=""/>
        <dsp:cNvSpPr/>
      </dsp:nvSpPr>
      <dsp:spPr>
        <a:xfrm>
          <a:off x="4472530" y="797"/>
          <a:ext cx="3482581" cy="22114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243AC-22FE-4547-991D-F6BB07953D72}">
      <dsp:nvSpPr>
        <dsp:cNvPr id="0" name=""/>
        <dsp:cNvSpPr/>
      </dsp:nvSpPr>
      <dsp:spPr>
        <a:xfrm>
          <a:off x="4859483" y="368403"/>
          <a:ext cx="3482581" cy="22114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Asset reinstate</a:t>
          </a:r>
        </a:p>
      </dsp:txBody>
      <dsp:txXfrm>
        <a:off x="4924254" y="433174"/>
        <a:ext cx="3353039" cy="20818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F33BF-5E76-4217-9F4C-10CBFD088F01}">
      <dsp:nvSpPr>
        <dsp:cNvPr id="0" name=""/>
        <dsp:cNvSpPr/>
      </dsp:nvSpPr>
      <dsp:spPr>
        <a:xfrm>
          <a:off x="1647684" y="270141"/>
          <a:ext cx="750673" cy="750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CC86D6-103B-4504-8CC3-87AB898A8271}">
      <dsp:nvSpPr>
        <dsp:cNvPr id="0" name=""/>
        <dsp:cNvSpPr/>
      </dsp:nvSpPr>
      <dsp:spPr>
        <a:xfrm>
          <a:off x="1188939"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Asset Register</a:t>
          </a:r>
        </a:p>
      </dsp:txBody>
      <dsp:txXfrm>
        <a:off x="1188939" y="1329920"/>
        <a:ext cx="1668164" cy="1000898"/>
      </dsp:txXfrm>
    </dsp:sp>
    <dsp:sp modelId="{0E432463-A293-4864-8349-5C7604D9B605}">
      <dsp:nvSpPr>
        <dsp:cNvPr id="0" name=""/>
        <dsp:cNvSpPr/>
      </dsp:nvSpPr>
      <dsp:spPr>
        <a:xfrm>
          <a:off x="3607777" y="270141"/>
          <a:ext cx="750673" cy="750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1A4416-6081-4A79-9771-E1D36057FBB2}">
      <dsp:nvSpPr>
        <dsp:cNvPr id="0" name=""/>
        <dsp:cNvSpPr/>
      </dsp:nvSpPr>
      <dsp:spPr>
        <a:xfrm>
          <a:off x="3149032"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Depreciation Report</a:t>
          </a:r>
        </a:p>
      </dsp:txBody>
      <dsp:txXfrm>
        <a:off x="3149032" y="1329920"/>
        <a:ext cx="1668164" cy="1000898"/>
      </dsp:txXfrm>
    </dsp:sp>
    <dsp:sp modelId="{0E54CD64-506F-45BB-B5FE-412EFB673E08}">
      <dsp:nvSpPr>
        <dsp:cNvPr id="0" name=""/>
        <dsp:cNvSpPr/>
      </dsp:nvSpPr>
      <dsp:spPr>
        <a:xfrm>
          <a:off x="5567869" y="270141"/>
          <a:ext cx="750673" cy="750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A285FF-5661-4868-8736-AC610E92ECC3}">
      <dsp:nvSpPr>
        <dsp:cNvPr id="0" name=""/>
        <dsp:cNvSpPr/>
      </dsp:nvSpPr>
      <dsp:spPr>
        <a:xfrm>
          <a:off x="5109124"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journal entry reserve report</a:t>
          </a:r>
        </a:p>
      </dsp:txBody>
      <dsp:txXfrm>
        <a:off x="5109124" y="1329920"/>
        <a:ext cx="1668164" cy="1000898"/>
      </dsp:txXfrm>
    </dsp:sp>
    <dsp:sp modelId="{314C7599-A9BE-4039-A016-E1F572435543}">
      <dsp:nvSpPr>
        <dsp:cNvPr id="0" name=""/>
        <dsp:cNvSpPr/>
      </dsp:nvSpPr>
      <dsp:spPr>
        <a:xfrm>
          <a:off x="7527962" y="270141"/>
          <a:ext cx="750673" cy="750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003703-D0FB-4253-9AB5-E5E76857DED4}">
      <dsp:nvSpPr>
        <dsp:cNvPr id="0" name=""/>
        <dsp:cNvSpPr/>
      </dsp:nvSpPr>
      <dsp:spPr>
        <a:xfrm>
          <a:off x="7069217" y="1329920"/>
          <a:ext cx="1668164" cy="1000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Calculate Gain/Loss Report for retired assets.</a:t>
          </a:r>
        </a:p>
      </dsp:txBody>
      <dsp:txXfrm>
        <a:off x="7069217" y="1329920"/>
        <a:ext cx="1668164" cy="100089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001DD-A1F7-4B01-AE49-6606917EB41F}"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6C673-6816-47EA-BEC3-C9D6F0EB26E8}" type="slidenum">
              <a:rPr lang="en-US" smtClean="0"/>
              <a:t>‹#›</a:t>
            </a:fld>
            <a:endParaRPr lang="en-US"/>
          </a:p>
        </p:txBody>
      </p:sp>
    </p:spTree>
    <p:extLst>
      <p:ext uri="{BB962C8B-B14F-4D97-AF65-F5344CB8AC3E}">
        <p14:creationId xmlns:p14="http://schemas.microsoft.com/office/powerpoint/2010/main" val="50979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1</a:t>
            </a:fld>
            <a:endParaRPr lang="en-US"/>
          </a:p>
        </p:txBody>
      </p:sp>
    </p:spTree>
    <p:extLst>
      <p:ext uri="{BB962C8B-B14F-4D97-AF65-F5344CB8AC3E}">
        <p14:creationId xmlns:p14="http://schemas.microsoft.com/office/powerpoint/2010/main" val="275280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6</a:t>
            </a:fld>
            <a:endParaRPr lang="en-US"/>
          </a:p>
        </p:txBody>
      </p:sp>
    </p:spTree>
    <p:extLst>
      <p:ext uri="{BB962C8B-B14F-4D97-AF65-F5344CB8AC3E}">
        <p14:creationId xmlns:p14="http://schemas.microsoft.com/office/powerpoint/2010/main" val="250573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56C673-6816-47EA-BEC3-C9D6F0EB26E8}" type="slidenum">
              <a:rPr lang="en-US" smtClean="0"/>
              <a:t>9</a:t>
            </a:fld>
            <a:endParaRPr lang="en-US"/>
          </a:p>
        </p:txBody>
      </p:sp>
    </p:spTree>
    <p:extLst>
      <p:ext uri="{BB962C8B-B14F-4D97-AF65-F5344CB8AC3E}">
        <p14:creationId xmlns:p14="http://schemas.microsoft.com/office/powerpoint/2010/main" val="1312926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56C673-6816-47EA-BEC3-C9D6F0EB26E8}" type="slidenum">
              <a:rPr lang="en-US" smtClean="0"/>
              <a:t>20</a:t>
            </a:fld>
            <a:endParaRPr lang="en-US"/>
          </a:p>
        </p:txBody>
      </p:sp>
    </p:spTree>
    <p:extLst>
      <p:ext uri="{BB962C8B-B14F-4D97-AF65-F5344CB8AC3E}">
        <p14:creationId xmlns:p14="http://schemas.microsoft.com/office/powerpoint/2010/main" val="284304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56C673-6816-47EA-BEC3-C9D6F0EB26E8}" type="slidenum">
              <a:rPr lang="en-US" smtClean="0"/>
              <a:t>25</a:t>
            </a:fld>
            <a:endParaRPr lang="en-US"/>
          </a:p>
        </p:txBody>
      </p:sp>
    </p:spTree>
    <p:extLst>
      <p:ext uri="{BB962C8B-B14F-4D97-AF65-F5344CB8AC3E}">
        <p14:creationId xmlns:p14="http://schemas.microsoft.com/office/powerpoint/2010/main" val="299785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5326E9-8896-44FA-A7B9-5826D86C7E01}"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471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D4223-CA28-4F7C-956F-23CC4958E7C0}"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95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33677-5ACC-433B-AAB6-C6752A6BEC37}"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35588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312584-864A-402C-8CD8-280389699B8B}"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67299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929444-3FA4-460A-BBD0-8EFF1B725262}"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1765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159757-651D-48C8-83C6-C0972510AAF3}"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1071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71F3F-DDD8-4177-8AB3-493E546599BE}"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6600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A3AC3-971D-4EA1-ACBC-609410C4EEA8}"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386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9262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9326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285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0BF40-0150-4111-9965-92E46A27E960}"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5767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5681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09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4878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5620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8070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0305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2814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63019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1604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099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5F819B-416C-4F2A-A94A-015E36B91713}" type="datetime1">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228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6034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5333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5231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EA4EF8-6C02-4618-AB59-7ABEFDCFF92C}" type="datetime1">
              <a:rPr lang="en-US" smtClean="0"/>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39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2F38B9-CF34-4F57-AA04-4969C17313EA}" type="datetime1">
              <a:rPr lang="en-US" smtClean="0"/>
              <a:t>10/25/2024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6543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BC1DA0-58E6-4DDE-984C-19FC00C28A9A}" type="datetime1">
              <a:rPr lang="en-US" smtClean="0"/>
              <a:t>10/25/2024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a:hlinkClick r:id="rId2" action="ppaction://hlinksldjump"/>
            <a:extLst>
              <a:ext uri="{FF2B5EF4-FFF2-40B4-BE49-F238E27FC236}">
                <a16:creationId xmlns:a16="http://schemas.microsoft.com/office/drawing/2014/main" id="{E1FA6CFD-5F0E-78E3-F973-2658F67F047D}"/>
              </a:ext>
            </a:extLst>
          </p:cNvPr>
          <p:cNvSpPr txBox="1"/>
          <p:nvPr userDrawn="1"/>
        </p:nvSpPr>
        <p:spPr>
          <a:xfrm>
            <a:off x="9969909" y="6041362"/>
            <a:ext cx="1120878" cy="43809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6625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7DAF1-D698-497D-A5E8-9CE94657A431}" type="datetime1">
              <a:rPr lang="en-US" smtClean="0"/>
              <a:t>10/25/2024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812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F0D39E-1331-45EC-AF42-83E39F881308}" type="datetime1">
              <a:rPr lang="en-US" smtClean="0"/>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12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D86A3F-FCFD-4DD8-A9EC-292C3FA70A15}" type="datetime1">
              <a:rPr lang="en-US" smtClean="0"/>
              <a:t>10/25/2024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064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AD2CC8-E5DB-4538-A3AF-4D1161E60EA2}" type="datetime1">
              <a:rPr lang="en-US" smtClean="0"/>
              <a:t>10/25/2024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pic>
        <p:nvPicPr>
          <p:cNvPr id="9" name="Picture 8" descr="A logo of a global education&#10;&#10;Description automatically generated">
            <a:extLst>
              <a:ext uri="{FF2B5EF4-FFF2-40B4-BE49-F238E27FC236}">
                <a16:creationId xmlns:a16="http://schemas.microsoft.com/office/drawing/2014/main" id="{0946659F-2548-0B49-7AEB-714983C5B251}"/>
              </a:ext>
            </a:extLst>
          </p:cNvPr>
          <p:cNvPicPr>
            <a:picLocks noChangeAspect="1"/>
          </p:cNvPicPr>
          <p:nvPr userDrawn="1"/>
        </p:nvPicPr>
        <p:blipFill>
          <a:blip r:embed="rId18"/>
          <a:stretch>
            <a:fillRect/>
          </a:stretch>
        </p:blipFill>
        <p:spPr>
          <a:xfrm>
            <a:off x="118917" y="159277"/>
            <a:ext cx="1299167" cy="1193910"/>
          </a:xfrm>
          <a:prstGeom prst="rect">
            <a:avLst/>
          </a:prstGeom>
        </p:spPr>
      </p:pic>
    </p:spTree>
    <p:extLst>
      <p:ext uri="{BB962C8B-B14F-4D97-AF65-F5344CB8AC3E}">
        <p14:creationId xmlns:p14="http://schemas.microsoft.com/office/powerpoint/2010/main" val="28664812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10/25/2024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pic>
        <p:nvPicPr>
          <p:cNvPr id="9" name="Picture 8" descr="A logo of a global education&#10;&#10;Description automatically generated">
            <a:extLst>
              <a:ext uri="{FF2B5EF4-FFF2-40B4-BE49-F238E27FC236}">
                <a16:creationId xmlns:a16="http://schemas.microsoft.com/office/drawing/2014/main" id="{0946659F-2548-0B49-7AEB-714983C5B251}"/>
              </a:ext>
            </a:extLst>
          </p:cNvPr>
          <p:cNvPicPr>
            <a:picLocks noChangeAspect="1"/>
          </p:cNvPicPr>
          <p:nvPr userDrawn="1"/>
        </p:nvPicPr>
        <p:blipFill>
          <a:blip r:embed="rId18"/>
          <a:stretch>
            <a:fillRect/>
          </a:stretch>
        </p:blipFill>
        <p:spPr>
          <a:xfrm>
            <a:off x="118917" y="159277"/>
            <a:ext cx="1299167" cy="1193910"/>
          </a:xfrm>
          <a:prstGeom prst="rect">
            <a:avLst/>
          </a:prstGeom>
        </p:spPr>
      </p:pic>
    </p:spTree>
    <p:extLst>
      <p:ext uri="{BB962C8B-B14F-4D97-AF65-F5344CB8AC3E}">
        <p14:creationId xmlns:p14="http://schemas.microsoft.com/office/powerpoint/2010/main" val="147780167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7.xml"/><Relationship Id="rId5" Type="http://schemas.openxmlformats.org/officeDocument/2006/relationships/image" Target="../media/image65.jpg"/><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6F8B-7688-729E-C59D-01836A0C2126}"/>
              </a:ext>
            </a:extLst>
          </p:cNvPr>
          <p:cNvSpPr>
            <a:spLocks noGrp="1"/>
          </p:cNvSpPr>
          <p:nvPr>
            <p:ph type="ctrTitle"/>
          </p:nvPr>
        </p:nvSpPr>
        <p:spPr>
          <a:xfrm>
            <a:off x="614763" y="802298"/>
            <a:ext cx="11048918" cy="2626702"/>
          </a:xfrm>
        </p:spPr>
        <p:txBody>
          <a:bodyPr>
            <a:normAutofit/>
          </a:bodyPr>
          <a:lstStyle/>
          <a:p>
            <a:pPr algn="ctr"/>
            <a:r>
              <a:rPr lang="en-US" sz="4800" b="1" dirty="0">
                <a:solidFill>
                  <a:srgbClr val="002060"/>
                </a:solidFill>
              </a:rPr>
              <a:t>Project Title: Fixed Assets Operations and Reporting in Oracle ERP</a:t>
            </a:r>
          </a:p>
        </p:txBody>
      </p:sp>
      <p:pic>
        <p:nvPicPr>
          <p:cNvPr id="10" name="Picture 9">
            <a:extLst>
              <a:ext uri="{FF2B5EF4-FFF2-40B4-BE49-F238E27FC236}">
                <a16:creationId xmlns:a16="http://schemas.microsoft.com/office/drawing/2014/main" id="{FB533923-EF20-5F3C-C852-643843A79E8B}"/>
              </a:ext>
            </a:extLst>
          </p:cNvPr>
          <p:cNvPicPr>
            <a:picLocks noChangeAspect="1"/>
          </p:cNvPicPr>
          <p:nvPr/>
        </p:nvPicPr>
        <p:blipFill>
          <a:blip r:embed="rId3"/>
          <a:stretch>
            <a:fillRect/>
          </a:stretch>
        </p:blipFill>
        <p:spPr>
          <a:xfrm>
            <a:off x="853033" y="252043"/>
            <a:ext cx="1197532" cy="1100510"/>
          </a:xfrm>
          <a:prstGeom prst="rect">
            <a:avLst/>
          </a:prstGeom>
        </p:spPr>
      </p:pic>
      <p:pic>
        <p:nvPicPr>
          <p:cNvPr id="12" name="Picture 11" descr="A black text with black writing&#10;&#10;Description automatically generated with medium confidence">
            <a:extLst>
              <a:ext uri="{FF2B5EF4-FFF2-40B4-BE49-F238E27FC236}">
                <a16:creationId xmlns:a16="http://schemas.microsoft.com/office/drawing/2014/main" id="{778618D8-43DF-6667-1A64-682AC2B7D965}"/>
              </a:ext>
            </a:extLst>
          </p:cNvPr>
          <p:cNvPicPr>
            <a:picLocks noChangeAspect="1"/>
          </p:cNvPicPr>
          <p:nvPr/>
        </p:nvPicPr>
        <p:blipFill>
          <a:blip r:embed="rId4"/>
          <a:stretch>
            <a:fillRect/>
          </a:stretch>
        </p:blipFill>
        <p:spPr>
          <a:xfrm>
            <a:off x="186174" y="5367867"/>
            <a:ext cx="2997200" cy="1490133"/>
          </a:xfrm>
          <a:prstGeom prst="rect">
            <a:avLst/>
          </a:prstGeom>
        </p:spPr>
      </p:pic>
      <p:pic>
        <p:nvPicPr>
          <p:cNvPr id="14" name="Picture 13" descr="A green arrow and grey and black logo&#10;&#10;Description automatically generated">
            <a:extLst>
              <a:ext uri="{FF2B5EF4-FFF2-40B4-BE49-F238E27FC236}">
                <a16:creationId xmlns:a16="http://schemas.microsoft.com/office/drawing/2014/main" id="{A9C84474-EC6A-E0BA-86D2-33C2A26ADBAF}"/>
              </a:ext>
            </a:extLst>
          </p:cNvPr>
          <p:cNvPicPr>
            <a:picLocks noChangeAspect="1"/>
          </p:cNvPicPr>
          <p:nvPr/>
        </p:nvPicPr>
        <p:blipFill>
          <a:blip r:embed="rId5"/>
          <a:stretch>
            <a:fillRect/>
          </a:stretch>
        </p:blipFill>
        <p:spPr>
          <a:xfrm>
            <a:off x="8457781" y="478448"/>
            <a:ext cx="2209800" cy="647700"/>
          </a:xfrm>
          <a:prstGeom prst="rect">
            <a:avLst/>
          </a:prstGeom>
        </p:spPr>
      </p:pic>
      <p:sp>
        <p:nvSpPr>
          <p:cNvPr id="3" name="Slide Number Placeholder 2">
            <a:extLst>
              <a:ext uri="{FF2B5EF4-FFF2-40B4-BE49-F238E27FC236}">
                <a16:creationId xmlns:a16="http://schemas.microsoft.com/office/drawing/2014/main" id="{796420F6-B1CA-919C-4D91-2BFAD70B3E60}"/>
              </a:ext>
            </a:extLst>
          </p:cNvPr>
          <p:cNvSpPr>
            <a:spLocks noGrp="1"/>
          </p:cNvSpPr>
          <p:nvPr>
            <p:ph type="sldNum" sz="quarter" idx="12"/>
          </p:nvPr>
        </p:nvSpPr>
        <p:spPr>
          <a:xfrm>
            <a:off x="8371839" y="5862320"/>
            <a:ext cx="902163" cy="544167"/>
          </a:xfrm>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2859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A34205-B4B6-407F-A1FC-CD784CB863F9}"/>
              </a:ext>
            </a:extLst>
          </p:cNvPr>
          <p:cNvSpPr>
            <a:spLocks noGrp="1"/>
          </p:cNvSpPr>
          <p:nvPr>
            <p:ph idx="1"/>
          </p:nvPr>
        </p:nvSpPr>
        <p:spPr>
          <a:xfrm>
            <a:off x="261257" y="298175"/>
            <a:ext cx="5134708" cy="3130825"/>
          </a:xfrm>
        </p:spPr>
        <p:txBody>
          <a:bodyPr/>
          <a:lstStyle/>
          <a:p>
            <a:pPr marL="0" indent="0">
              <a:buNone/>
            </a:pPr>
            <a:endParaRPr lang="en-US" dirty="0"/>
          </a:p>
          <a:p>
            <a:pPr marL="0" indent="0">
              <a:buNone/>
            </a:pPr>
            <a:endParaRPr lang="en-US" u="sng" dirty="0"/>
          </a:p>
          <a:p>
            <a:pPr marL="0" indent="0">
              <a:buNone/>
            </a:pPr>
            <a:endParaRPr lang="en-US" u="sng" dirty="0"/>
          </a:p>
          <a:p>
            <a:pPr marL="0" indent="0">
              <a:buNone/>
            </a:pPr>
            <a:r>
              <a:rPr lang="en-US" u="sng" dirty="0"/>
              <a:t>To add Category values</a:t>
            </a:r>
          </a:p>
          <a:p>
            <a:pPr marL="0" indent="0">
              <a:buNone/>
            </a:pPr>
            <a:r>
              <a:rPr lang="en-US" dirty="0"/>
              <a:t>Setup</a:t>
            </a:r>
            <a:r>
              <a:rPr lang="ar-EG" dirty="0"/>
              <a:t>&lt;&lt;</a:t>
            </a:r>
            <a:r>
              <a:rPr lang="en-US" dirty="0"/>
              <a:t>Financial</a:t>
            </a:r>
            <a:r>
              <a:rPr lang="ar-EG" dirty="0"/>
              <a:t>&lt;&lt;</a:t>
            </a:r>
            <a:r>
              <a:rPr lang="en-US" dirty="0"/>
              <a:t>Flex field</a:t>
            </a:r>
            <a:r>
              <a:rPr lang="ar-EG" dirty="0"/>
              <a:t>&lt;&lt;</a:t>
            </a:r>
            <a:r>
              <a:rPr lang="en-US" dirty="0"/>
              <a:t>key</a:t>
            </a:r>
            <a:r>
              <a:rPr lang="ar-EG" dirty="0"/>
              <a:t>&lt;&lt;</a:t>
            </a:r>
            <a:r>
              <a:rPr lang="en-US" dirty="0"/>
              <a:t>value</a:t>
            </a:r>
          </a:p>
          <a:p>
            <a:pPr marL="0" indent="0">
              <a:lnSpc>
                <a:spcPct val="100000"/>
              </a:lnSpc>
              <a:buNone/>
            </a:pPr>
            <a:endParaRPr lang="en-US" dirty="0"/>
          </a:p>
        </p:txBody>
      </p:sp>
      <p:pic>
        <p:nvPicPr>
          <p:cNvPr id="12" name="Picture 11">
            <a:extLst>
              <a:ext uri="{FF2B5EF4-FFF2-40B4-BE49-F238E27FC236}">
                <a16:creationId xmlns:a16="http://schemas.microsoft.com/office/drawing/2014/main" id="{A342EB91-B04B-BA76-D206-250200D76BC4}"/>
              </a:ext>
            </a:extLst>
          </p:cNvPr>
          <p:cNvPicPr>
            <a:picLocks noChangeAspect="1"/>
          </p:cNvPicPr>
          <p:nvPr/>
        </p:nvPicPr>
        <p:blipFill>
          <a:blip r:embed="rId2"/>
          <a:srcRect t="-5785" b="14078"/>
          <a:stretch/>
        </p:blipFill>
        <p:spPr>
          <a:xfrm>
            <a:off x="6096000" y="110625"/>
            <a:ext cx="5962022" cy="3347142"/>
          </a:xfrm>
          <a:prstGeom prst="rect">
            <a:avLst/>
          </a:prstGeom>
        </p:spPr>
      </p:pic>
      <p:pic>
        <p:nvPicPr>
          <p:cNvPr id="18" name="Picture 17">
            <a:extLst>
              <a:ext uri="{FF2B5EF4-FFF2-40B4-BE49-F238E27FC236}">
                <a16:creationId xmlns:a16="http://schemas.microsoft.com/office/drawing/2014/main" id="{63CBE9C1-CC33-0EA0-89F2-7AAEBFD0AEDB}"/>
              </a:ext>
            </a:extLst>
          </p:cNvPr>
          <p:cNvPicPr>
            <a:picLocks noChangeAspect="1"/>
          </p:cNvPicPr>
          <p:nvPr/>
        </p:nvPicPr>
        <p:blipFill>
          <a:blip r:embed="rId3"/>
          <a:srcRect l="1" t="3360" r="301" b="14388"/>
          <a:stretch/>
        </p:blipFill>
        <p:spPr>
          <a:xfrm>
            <a:off x="133640" y="3616550"/>
            <a:ext cx="6749774" cy="3130825"/>
          </a:xfrm>
          <a:prstGeom prst="rect">
            <a:avLst/>
          </a:prstGeom>
        </p:spPr>
      </p:pic>
      <p:sp>
        <p:nvSpPr>
          <p:cNvPr id="19" name="Oval 18">
            <a:extLst>
              <a:ext uri="{FF2B5EF4-FFF2-40B4-BE49-F238E27FC236}">
                <a16:creationId xmlns:a16="http://schemas.microsoft.com/office/drawing/2014/main" id="{15B5DF37-F45D-05F1-C34D-B17520F8B14C}"/>
              </a:ext>
            </a:extLst>
          </p:cNvPr>
          <p:cNvSpPr/>
          <p:nvPr/>
        </p:nvSpPr>
        <p:spPr>
          <a:xfrm>
            <a:off x="10416206" y="1150424"/>
            <a:ext cx="1775794" cy="1930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000" b="1" dirty="0">
              <a:solidFill>
                <a:srgbClr val="FFFF00"/>
              </a:solidFill>
            </a:endParaRPr>
          </a:p>
        </p:txBody>
      </p:sp>
      <p:sp>
        <p:nvSpPr>
          <p:cNvPr id="20" name="Oval 19">
            <a:extLst>
              <a:ext uri="{FF2B5EF4-FFF2-40B4-BE49-F238E27FC236}">
                <a16:creationId xmlns:a16="http://schemas.microsoft.com/office/drawing/2014/main" id="{F9533C83-4B01-2A3B-9643-1897BDCAB799}"/>
              </a:ext>
            </a:extLst>
          </p:cNvPr>
          <p:cNvSpPr/>
          <p:nvPr/>
        </p:nvSpPr>
        <p:spPr>
          <a:xfrm>
            <a:off x="5208103" y="4357524"/>
            <a:ext cx="1775794" cy="1930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000" b="1" dirty="0">
              <a:solidFill>
                <a:srgbClr val="FFFF00"/>
              </a:solidFill>
            </a:endParaRPr>
          </a:p>
        </p:txBody>
      </p:sp>
      <p:sp>
        <p:nvSpPr>
          <p:cNvPr id="2" name="Slide Number Placeholder 1">
            <a:extLst>
              <a:ext uri="{FF2B5EF4-FFF2-40B4-BE49-F238E27FC236}">
                <a16:creationId xmlns:a16="http://schemas.microsoft.com/office/drawing/2014/main" id="{C72C748A-E299-0534-676E-188AA6C18ECA}"/>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08838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B7B4-7FD5-4D43-08CD-D66524A31ACE}"/>
              </a:ext>
            </a:extLst>
          </p:cNvPr>
          <p:cNvSpPr>
            <a:spLocks noGrp="1"/>
          </p:cNvSpPr>
          <p:nvPr>
            <p:ph type="title"/>
          </p:nvPr>
        </p:nvSpPr>
        <p:spPr/>
        <p:txBody>
          <a:bodyPr>
            <a:normAutofit fontScale="90000"/>
          </a:bodyPr>
          <a:lstStyle/>
          <a:p>
            <a:br>
              <a:rPr lang="en-US" dirty="0"/>
            </a:br>
            <a:br>
              <a:rPr lang="en-US" dirty="0"/>
            </a:br>
            <a:endParaRPr lang="en-US" dirty="0"/>
          </a:p>
        </p:txBody>
      </p:sp>
      <p:sp>
        <p:nvSpPr>
          <p:cNvPr id="3" name="Content Placeholder 2">
            <a:extLst>
              <a:ext uri="{FF2B5EF4-FFF2-40B4-BE49-F238E27FC236}">
                <a16:creationId xmlns:a16="http://schemas.microsoft.com/office/drawing/2014/main" id="{877D5681-8FDE-E97A-7DED-C09ADFA9D41C}"/>
              </a:ext>
            </a:extLst>
          </p:cNvPr>
          <p:cNvSpPr>
            <a:spLocks noGrp="1"/>
          </p:cNvSpPr>
          <p:nvPr>
            <p:ph idx="1"/>
          </p:nvPr>
        </p:nvSpPr>
        <p:spPr>
          <a:xfrm>
            <a:off x="111760" y="1450536"/>
            <a:ext cx="7754630" cy="1584400"/>
          </a:xfrm>
        </p:spPr>
        <p:txBody>
          <a:bodyPr>
            <a:noAutofit/>
          </a:bodyPr>
          <a:lstStyle/>
          <a:p>
            <a:pPr marL="0" indent="0">
              <a:buNone/>
            </a:pPr>
            <a:r>
              <a:rPr lang="en-US" sz="3200" b="1" dirty="0">
                <a:solidFill>
                  <a:srgbClr val="92D050"/>
                </a:solidFill>
              </a:rPr>
              <a:t>Second : Location Flexfield:</a:t>
            </a:r>
          </a:p>
          <a:p>
            <a:pPr marL="0" indent="0">
              <a:buNone/>
            </a:pPr>
            <a:r>
              <a:rPr lang="en-US" dirty="0"/>
              <a:t>As the Asset Category Flexfield, we define location flexfield where the assets are located.</a:t>
            </a:r>
          </a:p>
          <a:p>
            <a:pPr marL="0" indent="0">
              <a:buNone/>
            </a:pPr>
            <a:r>
              <a:rPr lang="en-US" dirty="0"/>
              <a:t>Segments are determined according to the company's requirements.</a:t>
            </a:r>
          </a:p>
          <a:p>
            <a:pPr marL="0" indent="0">
              <a:buNone/>
            </a:pPr>
            <a:br>
              <a:rPr lang="en-US" dirty="0"/>
            </a:br>
            <a:endParaRPr lang="en-US" dirty="0"/>
          </a:p>
        </p:txBody>
      </p:sp>
      <p:pic>
        <p:nvPicPr>
          <p:cNvPr id="5" name="Picture 4">
            <a:extLst>
              <a:ext uri="{FF2B5EF4-FFF2-40B4-BE49-F238E27FC236}">
                <a16:creationId xmlns:a16="http://schemas.microsoft.com/office/drawing/2014/main" id="{D854C106-E3D6-CA4D-FD69-651224AB7C28}"/>
              </a:ext>
            </a:extLst>
          </p:cNvPr>
          <p:cNvPicPr>
            <a:picLocks noChangeAspect="1"/>
          </p:cNvPicPr>
          <p:nvPr/>
        </p:nvPicPr>
        <p:blipFill>
          <a:blip r:embed="rId2"/>
          <a:srcRect t="2647" r="738" b="9753"/>
          <a:stretch/>
        </p:blipFill>
        <p:spPr>
          <a:xfrm>
            <a:off x="5389677" y="3073662"/>
            <a:ext cx="6802323" cy="3375100"/>
          </a:xfrm>
          <a:prstGeom prst="rect">
            <a:avLst/>
          </a:prstGeom>
        </p:spPr>
      </p:pic>
      <p:sp>
        <p:nvSpPr>
          <p:cNvPr id="7" name="TextBox 6">
            <a:extLst>
              <a:ext uri="{FF2B5EF4-FFF2-40B4-BE49-F238E27FC236}">
                <a16:creationId xmlns:a16="http://schemas.microsoft.com/office/drawing/2014/main" id="{3D0F080E-4813-71AD-6A8A-38DC8794F30E}"/>
              </a:ext>
            </a:extLst>
          </p:cNvPr>
          <p:cNvSpPr txBox="1"/>
          <p:nvPr/>
        </p:nvSpPr>
        <p:spPr>
          <a:xfrm>
            <a:off x="111760" y="4851232"/>
            <a:ext cx="6096000" cy="1692771"/>
          </a:xfrm>
          <a:prstGeom prst="rect">
            <a:avLst/>
          </a:prstGeom>
          <a:noFill/>
        </p:spPr>
        <p:txBody>
          <a:bodyPr wrap="square" rtlCol="0">
            <a:spAutoFit/>
          </a:bodyPr>
          <a:lstStyle/>
          <a:p>
            <a:r>
              <a:rPr lang="en-US" sz="3200" b="1" dirty="0">
                <a:solidFill>
                  <a:srgbClr val="92D050"/>
                </a:solidFill>
              </a:rPr>
              <a:t>Third: Asset Key </a:t>
            </a:r>
            <a:r>
              <a:rPr lang="en-US" sz="3200" b="1" dirty="0" err="1">
                <a:solidFill>
                  <a:srgbClr val="92D050"/>
                </a:solidFill>
              </a:rPr>
              <a:t>FlexField</a:t>
            </a:r>
            <a:r>
              <a:rPr lang="en-US" sz="3200" b="1" dirty="0">
                <a:solidFill>
                  <a:srgbClr val="92D050"/>
                </a:solidFill>
              </a:rPr>
              <a:t>: </a:t>
            </a:r>
          </a:p>
          <a:p>
            <a:endParaRPr lang="en-US" b="1" dirty="0"/>
          </a:p>
          <a:p>
            <a:r>
              <a:rPr lang="en-US" dirty="0"/>
              <a:t>It represents a way in which we create </a:t>
            </a:r>
          </a:p>
          <a:p>
            <a:r>
              <a:rPr lang="en-US" dirty="0"/>
              <a:t>Asset more than the Category.</a:t>
            </a:r>
          </a:p>
          <a:p>
            <a:r>
              <a:rPr lang="en-US" dirty="0"/>
              <a:t>Each company is free to use it.</a:t>
            </a:r>
          </a:p>
        </p:txBody>
      </p:sp>
      <p:sp>
        <p:nvSpPr>
          <p:cNvPr id="4" name="Slide Number Placeholder 3">
            <a:extLst>
              <a:ext uri="{FF2B5EF4-FFF2-40B4-BE49-F238E27FC236}">
                <a16:creationId xmlns:a16="http://schemas.microsoft.com/office/drawing/2014/main" id="{1FB09CB9-48F7-F9A0-5FCF-B74788149A0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03009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655-52D2-2E11-6605-EF22B98D8331}"/>
              </a:ext>
            </a:extLst>
          </p:cNvPr>
          <p:cNvSpPr>
            <a:spLocks noGrp="1"/>
          </p:cNvSpPr>
          <p:nvPr>
            <p:ph type="title"/>
          </p:nvPr>
        </p:nvSpPr>
        <p:spPr>
          <a:xfrm>
            <a:off x="208497" y="875979"/>
            <a:ext cx="8596668" cy="1320800"/>
          </a:xfrm>
        </p:spPr>
        <p:txBody>
          <a:bodyPr>
            <a:normAutofit/>
          </a:bodyPr>
          <a:lstStyle/>
          <a:p>
            <a:br>
              <a:rPr lang="en-US" sz="1800" b="1" dirty="0">
                <a:latin typeface="Calibri" panose="020F0502020204030204" pitchFamily="34" charset="0"/>
                <a:cs typeface="Calibri" panose="020F0502020204030204" pitchFamily="34" charset="0"/>
              </a:rPr>
            </a:br>
            <a:br>
              <a:rPr lang="en-US" sz="1800" b="1" dirty="0">
                <a:latin typeface="Calibri" panose="020F0502020204030204" pitchFamily="34" charset="0"/>
                <a:cs typeface="Calibri" panose="020F0502020204030204" pitchFamily="34" charset="0"/>
              </a:rPr>
            </a:br>
            <a:r>
              <a:rPr lang="en-US" sz="2200" b="1" dirty="0">
                <a:solidFill>
                  <a:srgbClr val="92D050"/>
                </a:solidFill>
                <a:latin typeface="+mn-lt"/>
                <a:cs typeface="Calibri" panose="020F0502020204030204" pitchFamily="34" charset="0"/>
              </a:rPr>
              <a:t>Define new asset category and  find existed  Asset Category</a:t>
            </a:r>
            <a:br>
              <a:rPr lang="en-US" sz="1800" b="1" dirty="0">
                <a:solidFill>
                  <a:schemeClr val="tx1"/>
                </a:solidFill>
                <a:latin typeface="+mn-lt"/>
                <a:cs typeface="Calibri" panose="020F0502020204030204" pitchFamily="34" charset="0"/>
              </a:rPr>
            </a:br>
            <a:r>
              <a:rPr lang="en-US" sz="1800" b="1" dirty="0">
                <a:solidFill>
                  <a:schemeClr val="tx1"/>
                </a:solidFill>
                <a:latin typeface="+mn-lt"/>
                <a:cs typeface="Calibri" panose="020F0502020204030204" pitchFamily="34" charset="0"/>
              </a:rPr>
              <a:t>Setup</a:t>
            </a:r>
            <a:r>
              <a:rPr lang="ar-EG" sz="1800" b="1" dirty="0">
                <a:solidFill>
                  <a:schemeClr val="tx1"/>
                </a:solidFill>
                <a:latin typeface="+mn-lt"/>
                <a:cs typeface="Calibri" panose="020F0502020204030204" pitchFamily="34" charset="0"/>
              </a:rPr>
              <a:t>&lt;&lt;</a:t>
            </a:r>
            <a:r>
              <a:rPr lang="en-US" sz="1800" b="1" dirty="0">
                <a:solidFill>
                  <a:schemeClr val="tx1"/>
                </a:solidFill>
                <a:latin typeface="+mn-lt"/>
                <a:cs typeface="Calibri" panose="020F0502020204030204" pitchFamily="34" charset="0"/>
              </a:rPr>
              <a:t>Asset System </a:t>
            </a:r>
            <a:r>
              <a:rPr lang="ar-EG" sz="1800" b="1" dirty="0">
                <a:solidFill>
                  <a:schemeClr val="tx1"/>
                </a:solidFill>
                <a:latin typeface="+mn-lt"/>
                <a:cs typeface="Calibri" panose="020F0502020204030204" pitchFamily="34" charset="0"/>
              </a:rPr>
              <a:t>&lt;&lt;</a:t>
            </a:r>
            <a:r>
              <a:rPr lang="en-US" sz="1800" b="1" dirty="0">
                <a:solidFill>
                  <a:schemeClr val="tx1"/>
                </a:solidFill>
                <a:latin typeface="+mn-lt"/>
                <a:cs typeface="Calibri" panose="020F0502020204030204" pitchFamily="34" charset="0"/>
              </a:rPr>
              <a:t>Asset category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375" t="16209" r="18876"/>
          <a:stretch/>
        </p:blipFill>
        <p:spPr>
          <a:xfrm>
            <a:off x="4705929" y="1845773"/>
            <a:ext cx="5994400" cy="2895910"/>
          </a:xfrm>
        </p:spPr>
      </p:pic>
      <p:sp>
        <p:nvSpPr>
          <p:cNvPr id="5" name="TextBox 4"/>
          <p:cNvSpPr txBox="1"/>
          <p:nvPr/>
        </p:nvSpPr>
        <p:spPr>
          <a:xfrm>
            <a:off x="207819" y="1883007"/>
            <a:ext cx="4625309" cy="2862322"/>
          </a:xfrm>
          <a:prstGeom prst="rect">
            <a:avLst/>
          </a:prstGeom>
          <a:noFill/>
        </p:spPr>
        <p:txBody>
          <a:bodyPr wrap="square" rtlCol="0">
            <a:spAutoFit/>
          </a:bodyPr>
          <a:lstStyle/>
          <a:p>
            <a:endParaRPr lang="en-US" dirty="0"/>
          </a:p>
          <a:p>
            <a:r>
              <a:rPr lang="en-US" dirty="0"/>
              <a:t>Link it to the asset book and identify a group of accounts on it.</a:t>
            </a:r>
          </a:p>
          <a:p>
            <a:r>
              <a:rPr lang="en-US" dirty="0"/>
              <a:t>Like : </a:t>
            </a:r>
          </a:p>
          <a:p>
            <a:r>
              <a:rPr lang="en-US" dirty="0"/>
              <a:t>Assets cost.</a:t>
            </a:r>
          </a:p>
          <a:p>
            <a:r>
              <a:rPr lang="en-US" dirty="0"/>
              <a:t>Assets clearing.</a:t>
            </a:r>
          </a:p>
          <a:p>
            <a:r>
              <a:rPr lang="en-US" dirty="0"/>
              <a:t>Depreciation.</a:t>
            </a:r>
          </a:p>
          <a:p>
            <a:r>
              <a:rPr lang="en-US" dirty="0"/>
              <a:t>Accumulated deprecation.</a:t>
            </a:r>
          </a:p>
          <a:p>
            <a:endParaRPr lang="en-US" dirty="0"/>
          </a:p>
          <a:p>
            <a:endParaRPr lang="en-US" dirty="0"/>
          </a:p>
        </p:txBody>
      </p:sp>
      <p:sp>
        <p:nvSpPr>
          <p:cNvPr id="6" name="Oval 5">
            <a:extLst>
              <a:ext uri="{FF2B5EF4-FFF2-40B4-BE49-F238E27FC236}">
                <a16:creationId xmlns:a16="http://schemas.microsoft.com/office/drawing/2014/main" id="{145B3917-83C8-395B-468E-ABB273979B4C}"/>
              </a:ext>
            </a:extLst>
          </p:cNvPr>
          <p:cNvSpPr/>
          <p:nvPr/>
        </p:nvSpPr>
        <p:spPr>
          <a:xfrm flipV="1">
            <a:off x="9424925" y="4140832"/>
            <a:ext cx="1009395" cy="40178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2452" t="15287" r="26860" b="57881"/>
          <a:stretch/>
        </p:blipFill>
        <p:spPr>
          <a:xfrm>
            <a:off x="4877205" y="4917439"/>
            <a:ext cx="5701343" cy="1697657"/>
          </a:xfrm>
          <a:prstGeom prst="rect">
            <a:avLst/>
          </a:prstGeom>
        </p:spPr>
      </p:pic>
      <p:sp>
        <p:nvSpPr>
          <p:cNvPr id="8" name="TextBox 7"/>
          <p:cNvSpPr txBox="1"/>
          <p:nvPr/>
        </p:nvSpPr>
        <p:spPr>
          <a:xfrm>
            <a:off x="207819" y="4661222"/>
            <a:ext cx="4281054" cy="369332"/>
          </a:xfrm>
          <a:prstGeom prst="rect">
            <a:avLst/>
          </a:prstGeom>
          <a:noFill/>
        </p:spPr>
        <p:txBody>
          <a:bodyPr wrap="square" rtlCol="0">
            <a:spAutoFit/>
          </a:bodyPr>
          <a:lstStyle/>
          <a:p>
            <a:r>
              <a:rPr lang="en-US" b="1" dirty="0"/>
              <a:t>Default rule  button :</a:t>
            </a:r>
          </a:p>
        </p:txBody>
      </p:sp>
      <p:sp>
        <p:nvSpPr>
          <p:cNvPr id="9" name="TextBox 8"/>
          <p:cNvSpPr txBox="1"/>
          <p:nvPr/>
        </p:nvSpPr>
        <p:spPr>
          <a:xfrm>
            <a:off x="149568" y="5096842"/>
            <a:ext cx="5070766" cy="1200329"/>
          </a:xfrm>
          <a:prstGeom prst="rect">
            <a:avLst/>
          </a:prstGeom>
          <a:noFill/>
        </p:spPr>
        <p:txBody>
          <a:bodyPr wrap="square" rtlCol="0">
            <a:spAutoFit/>
          </a:bodyPr>
          <a:lstStyle/>
          <a:p>
            <a:r>
              <a:rPr lang="en-US" dirty="0"/>
              <a:t>Check </a:t>
            </a:r>
            <a:r>
              <a:rPr lang="en-US" b="1" dirty="0"/>
              <a:t>Depreciate box </a:t>
            </a:r>
            <a:r>
              <a:rPr lang="en-US" dirty="0"/>
              <a:t>if we normally depreciate assets in this book and category.</a:t>
            </a:r>
          </a:p>
          <a:p>
            <a:r>
              <a:rPr lang="en-US" dirty="0"/>
              <a:t>Oracle Assets does not depreciate EXPENSED assets so we don't check the depreciate box.</a:t>
            </a:r>
          </a:p>
        </p:txBody>
      </p:sp>
      <p:sp>
        <p:nvSpPr>
          <p:cNvPr id="3" name="Slide Number Placeholder 2">
            <a:extLst>
              <a:ext uri="{FF2B5EF4-FFF2-40B4-BE49-F238E27FC236}">
                <a16:creationId xmlns:a16="http://schemas.microsoft.com/office/drawing/2014/main" id="{5F704C3F-C4C1-FBDB-8B1A-F8EA8021AB83}"/>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99866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485C-2591-9747-4726-D1E503299B36}"/>
              </a:ext>
            </a:extLst>
          </p:cNvPr>
          <p:cNvSpPr>
            <a:spLocks noGrp="1"/>
          </p:cNvSpPr>
          <p:nvPr>
            <p:ph type="title"/>
          </p:nvPr>
        </p:nvSpPr>
        <p:spPr>
          <a:xfrm>
            <a:off x="510817" y="1092537"/>
            <a:ext cx="8596668" cy="1320800"/>
          </a:xfrm>
        </p:spPr>
        <p:txBody>
          <a:bodyPr>
            <a:normAutofit/>
          </a:bodyPr>
          <a:lstStyle/>
          <a:p>
            <a:br>
              <a:rPr lang="en-US" sz="1800" b="1" i="0" dirty="0">
                <a:solidFill>
                  <a:srgbClr val="000000"/>
                </a:solidFill>
                <a:effectLst/>
                <a:latin typeface="Calibri" panose="020F0502020204030204" pitchFamily="34" charset="0"/>
              </a:rPr>
            </a:br>
            <a:r>
              <a:rPr lang="en-US" sz="2200" b="1" i="0" dirty="0">
                <a:solidFill>
                  <a:srgbClr val="92D050"/>
                </a:solidFill>
                <a:effectLst/>
                <a:latin typeface="+mn-lt"/>
              </a:rPr>
              <a:t>Book Controls</a:t>
            </a:r>
            <a:br>
              <a:rPr lang="en-US" sz="2200" b="1" i="0" dirty="0">
                <a:solidFill>
                  <a:srgbClr val="000000"/>
                </a:solidFill>
                <a:effectLst/>
                <a:latin typeface="+mn-lt"/>
              </a:rPr>
            </a:br>
            <a:r>
              <a:rPr lang="en-US" sz="2200" b="1" i="0" dirty="0">
                <a:solidFill>
                  <a:srgbClr val="000000"/>
                </a:solidFill>
                <a:effectLst/>
                <a:latin typeface="+mn-lt"/>
              </a:rPr>
              <a:t>SETUP</a:t>
            </a:r>
            <a:r>
              <a:rPr lang="ar-EG" sz="2200" b="1" dirty="0">
                <a:solidFill>
                  <a:srgbClr val="000000"/>
                </a:solidFill>
                <a:latin typeface="+mn-lt"/>
              </a:rPr>
              <a:t>&lt;&lt;</a:t>
            </a:r>
            <a:r>
              <a:rPr lang="en-US" sz="2200" b="1" i="0" dirty="0">
                <a:solidFill>
                  <a:srgbClr val="000000"/>
                </a:solidFill>
                <a:effectLst/>
                <a:latin typeface="+mn-lt"/>
              </a:rPr>
              <a:t>ASSET SYSTEM </a:t>
            </a:r>
            <a:r>
              <a:rPr lang="ar-EG" sz="2200" b="1" i="0" dirty="0">
                <a:solidFill>
                  <a:srgbClr val="000000"/>
                </a:solidFill>
                <a:effectLst/>
                <a:latin typeface="+mn-lt"/>
              </a:rPr>
              <a:t>&lt;&lt;</a:t>
            </a:r>
            <a:r>
              <a:rPr lang="en-US" sz="2200" b="1" i="0" dirty="0">
                <a:solidFill>
                  <a:srgbClr val="000000"/>
                </a:solidFill>
                <a:effectLst/>
                <a:latin typeface="+mn-lt"/>
              </a:rPr>
              <a:t>Book Controls</a:t>
            </a:r>
            <a:r>
              <a:rPr lang="en-US" sz="2200" dirty="0">
                <a:latin typeface="+mn-lt"/>
              </a:rPr>
              <a:t> </a:t>
            </a:r>
            <a:br>
              <a:rPr lang="en-US" sz="1800" dirty="0">
                <a:latin typeface="+mn-lt"/>
              </a:rPr>
            </a:br>
            <a:endParaRPr lang="en-US" sz="1800" dirty="0">
              <a:latin typeface="+mn-lt"/>
            </a:endParaRPr>
          </a:p>
        </p:txBody>
      </p:sp>
      <p:pic>
        <p:nvPicPr>
          <p:cNvPr id="5" name="Content Placeholder 4">
            <a:extLst>
              <a:ext uri="{FF2B5EF4-FFF2-40B4-BE49-F238E27FC236}">
                <a16:creationId xmlns:a16="http://schemas.microsoft.com/office/drawing/2014/main" id="{5FA187E1-D5B2-039A-2DD0-A196B994FFDB}"/>
              </a:ext>
            </a:extLst>
          </p:cNvPr>
          <p:cNvPicPr>
            <a:picLocks noGrp="1" noChangeAspect="1"/>
          </p:cNvPicPr>
          <p:nvPr>
            <p:ph idx="1"/>
          </p:nvPr>
        </p:nvPicPr>
        <p:blipFill>
          <a:blip r:embed="rId2"/>
          <a:srcRect l="4095" t="12131" r="19046" b="15100"/>
          <a:stretch/>
        </p:blipFill>
        <p:spPr>
          <a:xfrm>
            <a:off x="3860800" y="2773681"/>
            <a:ext cx="7061199" cy="4084319"/>
          </a:xfrm>
        </p:spPr>
      </p:pic>
      <p:sp>
        <p:nvSpPr>
          <p:cNvPr id="6" name="TextBox 5">
            <a:extLst>
              <a:ext uri="{FF2B5EF4-FFF2-40B4-BE49-F238E27FC236}">
                <a16:creationId xmlns:a16="http://schemas.microsoft.com/office/drawing/2014/main" id="{39E5168B-C8A4-4F2B-F62F-85162262617B}"/>
              </a:ext>
            </a:extLst>
          </p:cNvPr>
          <p:cNvSpPr txBox="1"/>
          <p:nvPr/>
        </p:nvSpPr>
        <p:spPr>
          <a:xfrm>
            <a:off x="510817" y="2413337"/>
            <a:ext cx="3961791" cy="2308324"/>
          </a:xfrm>
          <a:prstGeom prst="rect">
            <a:avLst/>
          </a:prstGeom>
          <a:noFill/>
        </p:spPr>
        <p:txBody>
          <a:bodyPr wrap="square" rtlCol="0">
            <a:spAutoFit/>
          </a:bodyPr>
          <a:lstStyle/>
          <a:p>
            <a:r>
              <a:rPr lang="en-US" sz="1800" b="0" i="0" dirty="0">
                <a:solidFill>
                  <a:srgbClr val="000000"/>
                </a:solidFill>
                <a:effectLst/>
                <a:latin typeface="TrebuchetMS"/>
              </a:rPr>
              <a:t>Book Controls window shows:</a:t>
            </a:r>
          </a:p>
          <a:p>
            <a:r>
              <a:rPr lang="en-US" dirty="0"/>
              <a:t>Calendar, ledger,  Accounting rules, Natural Accounts and their Information</a:t>
            </a:r>
          </a:p>
          <a:p>
            <a:br>
              <a:rPr lang="en-US" dirty="0"/>
            </a:br>
            <a:br>
              <a:rPr lang="en-US" dirty="0"/>
            </a:br>
            <a:br>
              <a:rPr lang="en-US" dirty="0"/>
            </a:br>
            <a:endParaRPr lang="en-US" dirty="0"/>
          </a:p>
        </p:txBody>
      </p:sp>
      <p:sp>
        <p:nvSpPr>
          <p:cNvPr id="3" name="Slide Number Placeholder 2">
            <a:extLst>
              <a:ext uri="{FF2B5EF4-FFF2-40B4-BE49-F238E27FC236}">
                <a16:creationId xmlns:a16="http://schemas.microsoft.com/office/drawing/2014/main" id="{7EE1FBCF-694C-93EA-27DC-C5190E6334A4}"/>
              </a:ext>
            </a:extLst>
          </p:cNvPr>
          <p:cNvSpPr>
            <a:spLocks noGrp="1"/>
          </p:cNvSpPr>
          <p:nvPr>
            <p:ph type="sldNum" sz="quarter" idx="12"/>
          </p:nvPr>
        </p:nvSpPr>
        <p:spPr>
          <a:xfrm>
            <a:off x="2957507" y="6301007"/>
            <a:ext cx="683339" cy="365125"/>
          </a:xfrm>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15170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6BE60-186A-8105-DDAF-CE0EF127C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B30FD-B8B0-4DD7-62F4-89E113F2CE98}"/>
              </a:ext>
            </a:extLst>
          </p:cNvPr>
          <p:cNvSpPr>
            <a:spLocks noGrp="1"/>
          </p:cNvSpPr>
          <p:nvPr>
            <p:ph type="title"/>
          </p:nvPr>
        </p:nvSpPr>
        <p:spPr>
          <a:xfrm>
            <a:off x="0" y="1390249"/>
            <a:ext cx="8596668" cy="1320800"/>
          </a:xfrm>
        </p:spPr>
        <p:txBody>
          <a:bodyPr/>
          <a:lstStyle/>
          <a:p>
            <a:r>
              <a:rPr lang="en-US" sz="3600" dirty="0"/>
              <a:t>3 ways to add asset</a:t>
            </a:r>
            <a:endParaRPr lang="en-US" dirty="0"/>
          </a:p>
        </p:txBody>
      </p:sp>
      <p:graphicFrame>
        <p:nvGraphicFramePr>
          <p:cNvPr id="33" name="Content Placeholder 2">
            <a:extLst>
              <a:ext uri="{FF2B5EF4-FFF2-40B4-BE49-F238E27FC236}">
                <a16:creationId xmlns:a16="http://schemas.microsoft.com/office/drawing/2014/main" id="{7A507B3C-0D26-A6BD-902D-56164D5E3ABD}"/>
              </a:ext>
            </a:extLst>
          </p:cNvPr>
          <p:cNvGraphicFramePr>
            <a:graphicFrameLocks noGrp="1"/>
          </p:cNvGraphicFramePr>
          <p:nvPr>
            <p:ph idx="1"/>
            <p:extLst>
              <p:ext uri="{D42A27DB-BD31-4B8C-83A1-F6EECF244321}">
                <p14:modId xmlns:p14="http://schemas.microsoft.com/office/powerpoint/2010/main" val="3614516394"/>
              </p:ext>
            </p:extLst>
          </p:nvPr>
        </p:nvGraphicFramePr>
        <p:xfrm>
          <a:off x="250614" y="2336974"/>
          <a:ext cx="10041466" cy="2377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55F7E0-BCD3-9850-173A-01CBD043F077}"/>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05572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58010"/>
            <a:ext cx="9639064" cy="4108600"/>
          </a:xfrm>
        </p:spPr>
        <p:txBody>
          <a:bodyPr/>
          <a:lstStyle/>
          <a:p>
            <a:pPr marL="0" indent="0">
              <a:buNone/>
            </a:pPr>
            <a:r>
              <a:rPr lang="en-US" sz="3200" dirty="0">
                <a:solidFill>
                  <a:srgbClr val="92D050"/>
                </a:solidFill>
              </a:rPr>
              <a:t> Mass Additions :</a:t>
            </a:r>
          </a:p>
          <a:p>
            <a:pPr marL="0" indent="0">
              <a:lnSpc>
                <a:spcPct val="100000"/>
              </a:lnSpc>
              <a:buNone/>
            </a:pPr>
            <a:r>
              <a:rPr lang="en-US" dirty="0"/>
              <a:t>A . when creating an invoice in AP, you must choose the asset clearing account in distribution account.</a:t>
            </a:r>
          </a:p>
          <a:p>
            <a:pPr marL="0" indent="0">
              <a:lnSpc>
                <a:spcPct val="100000"/>
              </a:lnSpc>
              <a:buNone/>
            </a:pPr>
            <a:r>
              <a:rPr lang="en-US" dirty="0"/>
              <a:t>b.  Flag the checkbox of Track as an asset.</a:t>
            </a:r>
          </a:p>
          <a:p>
            <a:pPr marL="0" indent="0">
              <a:lnSpc>
                <a:spcPct val="100000"/>
              </a:lnSpc>
              <a:buNone/>
            </a:pPr>
            <a:r>
              <a:rPr lang="en-US" dirty="0"/>
              <a:t>c. Action&gt;&gt;Validate&gt;&gt;create account.</a:t>
            </a:r>
          </a:p>
          <a:p>
            <a:pPr marL="0" indent="0">
              <a:lnSpc>
                <a:spcPct val="100000"/>
              </a:lnSpc>
              <a:buNone/>
            </a:pPr>
            <a:r>
              <a:rPr lang="en-US" dirty="0"/>
              <a:t>d. Request&gt;&gt; Mass Addition Create Report.</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66" t="34516" r="36090" b="28698"/>
          <a:stretch/>
        </p:blipFill>
        <p:spPr>
          <a:xfrm>
            <a:off x="634173" y="4030923"/>
            <a:ext cx="5800725" cy="1885949"/>
          </a:xfrm>
          <a:prstGeom prst="rect">
            <a:avLst/>
          </a:prstGeom>
        </p:spPr>
      </p:pic>
      <p:sp>
        <p:nvSpPr>
          <p:cNvPr id="13" name="Rectangle 12"/>
          <p:cNvSpPr/>
          <p:nvPr/>
        </p:nvSpPr>
        <p:spPr>
          <a:xfrm>
            <a:off x="835183" y="4608808"/>
            <a:ext cx="2271713" cy="4716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 t="32057" r="35512" b="21969"/>
          <a:stretch/>
        </p:blipFill>
        <p:spPr>
          <a:xfrm>
            <a:off x="7069071" y="2279142"/>
            <a:ext cx="4516582" cy="1811197"/>
          </a:xfrm>
          <a:prstGeom prst="rect">
            <a:avLst/>
          </a:prstGeom>
        </p:spPr>
      </p:pic>
      <p:sp>
        <p:nvSpPr>
          <p:cNvPr id="16" name="Rectangle 15"/>
          <p:cNvSpPr/>
          <p:nvPr/>
        </p:nvSpPr>
        <p:spPr>
          <a:xfrm>
            <a:off x="9286240" y="2770864"/>
            <a:ext cx="523240" cy="418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7185953" y="3853656"/>
            <a:ext cx="720435" cy="388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4"/>
          <a:srcRect l="2277" t="6716" r="123" b="13152"/>
          <a:stretch/>
        </p:blipFill>
        <p:spPr>
          <a:xfrm>
            <a:off x="7335520" y="4267199"/>
            <a:ext cx="4947920" cy="2486603"/>
          </a:xfrm>
          <a:prstGeom prst="rect">
            <a:avLst/>
          </a:prstGeom>
        </p:spPr>
      </p:pic>
      <p:sp>
        <p:nvSpPr>
          <p:cNvPr id="21" name="Rectangle 20"/>
          <p:cNvSpPr/>
          <p:nvPr/>
        </p:nvSpPr>
        <p:spPr>
          <a:xfrm>
            <a:off x="8107680" y="4634846"/>
            <a:ext cx="2113280" cy="209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250B34E-4079-24D1-5690-C1CE7CC7BB49}"/>
              </a:ext>
            </a:extLst>
          </p:cNvPr>
          <p:cNvSpPr>
            <a:spLocks noGrp="1"/>
          </p:cNvSpPr>
          <p:nvPr>
            <p:ph type="sldNum" sz="quarter" idx="12"/>
          </p:nvPr>
        </p:nvSpPr>
        <p:spPr>
          <a:xfrm>
            <a:off x="6152263" y="6388677"/>
            <a:ext cx="683339" cy="365125"/>
          </a:xfrm>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87046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38" y="1304411"/>
            <a:ext cx="8596668" cy="1320800"/>
          </a:xfrm>
        </p:spPr>
        <p:txBody>
          <a:bodyPr/>
          <a:lstStyle/>
          <a:p>
            <a:r>
              <a:rPr lang="en-US" dirty="0"/>
              <a:t>Prepare mass addition</a:t>
            </a:r>
          </a:p>
        </p:txBody>
      </p:sp>
      <p:pic>
        <p:nvPicPr>
          <p:cNvPr id="4" name="Content Placeholder 3" descr="A screenshot of a computer&#10;&#10;Description automatically generated">
            <a:extLst>
              <a:ext uri="{FF2B5EF4-FFF2-40B4-BE49-F238E27FC236}">
                <a16:creationId xmlns:a16="http://schemas.microsoft.com/office/drawing/2014/main" id="{1B26BD20-3357-4ACF-7C6B-211835C0D32B}"/>
              </a:ext>
            </a:extLst>
          </p:cNvPr>
          <p:cNvPicPr>
            <a:picLocks noGrp="1" noChangeAspect="1"/>
          </p:cNvPicPr>
          <p:nvPr>
            <p:ph idx="1"/>
          </p:nvPr>
        </p:nvPicPr>
        <p:blipFill>
          <a:blip r:embed="rId2"/>
          <a:srcRect l="-345" t="4033" r="-813" b="15302"/>
          <a:stretch/>
        </p:blipFill>
        <p:spPr>
          <a:xfrm>
            <a:off x="6076336" y="4113161"/>
            <a:ext cx="6115664" cy="2743201"/>
          </a:xfrm>
        </p:spPr>
      </p:pic>
      <p:sp>
        <p:nvSpPr>
          <p:cNvPr id="5" name="Rectangle 4">
            <a:extLst>
              <a:ext uri="{FF2B5EF4-FFF2-40B4-BE49-F238E27FC236}">
                <a16:creationId xmlns:a16="http://schemas.microsoft.com/office/drawing/2014/main" id="{7297C7CC-C0EF-E504-C1D1-689ACF4BD60C}"/>
              </a:ext>
            </a:extLst>
          </p:cNvPr>
          <p:cNvSpPr/>
          <p:nvPr/>
        </p:nvSpPr>
        <p:spPr>
          <a:xfrm flipV="1">
            <a:off x="11363977" y="4765510"/>
            <a:ext cx="448887" cy="2851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C78DB1-E666-94FF-EB3E-08D231804F1D}"/>
              </a:ext>
            </a:extLst>
          </p:cNvPr>
          <p:cNvSpPr/>
          <p:nvPr/>
        </p:nvSpPr>
        <p:spPr>
          <a:xfrm flipV="1">
            <a:off x="6176402" y="4765510"/>
            <a:ext cx="366156" cy="167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4299986-72CC-46FF-2271-B1F4EE023806}"/>
              </a:ext>
            </a:extLst>
          </p:cNvPr>
          <p:cNvPicPr>
            <a:picLocks noChangeAspect="1"/>
          </p:cNvPicPr>
          <p:nvPr/>
        </p:nvPicPr>
        <p:blipFill>
          <a:blip r:embed="rId3"/>
          <a:srcRect l="1024" r="12290" b="28463"/>
          <a:stretch/>
        </p:blipFill>
        <p:spPr>
          <a:xfrm>
            <a:off x="190817" y="2508185"/>
            <a:ext cx="5552865" cy="3015675"/>
          </a:xfrm>
          <a:prstGeom prst="rect">
            <a:avLst/>
          </a:prstGeom>
        </p:spPr>
      </p:pic>
      <p:sp>
        <p:nvSpPr>
          <p:cNvPr id="12" name="Rectangle 11">
            <a:extLst>
              <a:ext uri="{FF2B5EF4-FFF2-40B4-BE49-F238E27FC236}">
                <a16:creationId xmlns:a16="http://schemas.microsoft.com/office/drawing/2014/main" id="{3AE8CAEF-922B-7023-572F-5FC6214CB02A}"/>
              </a:ext>
            </a:extLst>
          </p:cNvPr>
          <p:cNvSpPr/>
          <p:nvPr/>
        </p:nvSpPr>
        <p:spPr>
          <a:xfrm flipV="1">
            <a:off x="742434" y="3042418"/>
            <a:ext cx="683483" cy="240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0C61C3-2152-DE35-B956-7E3E88311603}"/>
              </a:ext>
            </a:extLst>
          </p:cNvPr>
          <p:cNvSpPr/>
          <p:nvPr/>
        </p:nvSpPr>
        <p:spPr>
          <a:xfrm flipH="1">
            <a:off x="2339472" y="3104531"/>
            <a:ext cx="651714" cy="169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7106B9F-FF5F-ADFB-783B-B74663CD1B9A}"/>
              </a:ext>
            </a:extLst>
          </p:cNvPr>
          <p:cNvSpPr txBox="1"/>
          <p:nvPr/>
        </p:nvSpPr>
        <p:spPr>
          <a:xfrm>
            <a:off x="339615" y="1842064"/>
            <a:ext cx="4288424" cy="369332"/>
          </a:xfrm>
          <a:prstGeom prst="rect">
            <a:avLst/>
          </a:prstGeom>
          <a:noFill/>
        </p:spPr>
        <p:txBody>
          <a:bodyPr wrap="square" rtlCol="0">
            <a:spAutoFit/>
          </a:bodyPr>
          <a:lstStyle/>
          <a:p>
            <a:r>
              <a:rPr lang="en-US" dirty="0"/>
              <a:t>Mass Additions&gt;&gt;Prepare Mass Additions</a:t>
            </a:r>
          </a:p>
        </p:txBody>
      </p:sp>
      <p:sp>
        <p:nvSpPr>
          <p:cNvPr id="16" name="Rectangle 15">
            <a:extLst>
              <a:ext uri="{FF2B5EF4-FFF2-40B4-BE49-F238E27FC236}">
                <a16:creationId xmlns:a16="http://schemas.microsoft.com/office/drawing/2014/main" id="{FA71451C-1907-5BB2-5EEA-7B2DEDB4D701}"/>
              </a:ext>
            </a:extLst>
          </p:cNvPr>
          <p:cNvSpPr/>
          <p:nvPr/>
        </p:nvSpPr>
        <p:spPr>
          <a:xfrm flipV="1">
            <a:off x="2604244" y="4393108"/>
            <a:ext cx="363005" cy="1696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5462536-2250-C91C-FE75-FC8319D03D3A}"/>
              </a:ext>
            </a:extLst>
          </p:cNvPr>
          <p:cNvSpPr>
            <a:spLocks noGrp="1"/>
          </p:cNvSpPr>
          <p:nvPr>
            <p:ph type="sldNum" sz="quarter" idx="12"/>
          </p:nvPr>
        </p:nvSpPr>
        <p:spPr>
          <a:xfrm>
            <a:off x="5226670" y="6362509"/>
            <a:ext cx="683339" cy="365125"/>
          </a:xfrm>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631534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F56C7CA5-616C-055D-38BB-B3ED72E6B6EA}"/>
              </a:ext>
            </a:extLst>
          </p:cNvPr>
          <p:cNvPicPr>
            <a:picLocks noGrp="1" noChangeAspect="1"/>
          </p:cNvPicPr>
          <p:nvPr>
            <p:ph idx="1"/>
          </p:nvPr>
        </p:nvPicPr>
        <p:blipFill>
          <a:blip r:embed="rId2"/>
          <a:srcRect t="2916" r="38300" b="16960"/>
          <a:stretch/>
        </p:blipFill>
        <p:spPr>
          <a:xfrm>
            <a:off x="1534476" y="3035480"/>
            <a:ext cx="5757863" cy="3045279"/>
          </a:xfrm>
        </p:spPr>
      </p:pic>
      <p:sp>
        <p:nvSpPr>
          <p:cNvPr id="11" name="TextBox 10">
            <a:extLst>
              <a:ext uri="{FF2B5EF4-FFF2-40B4-BE49-F238E27FC236}">
                <a16:creationId xmlns:a16="http://schemas.microsoft.com/office/drawing/2014/main" id="{AA9565F7-AC6C-59BF-AE7E-E5F3C8297C4E}"/>
              </a:ext>
            </a:extLst>
          </p:cNvPr>
          <p:cNvSpPr txBox="1"/>
          <p:nvPr/>
        </p:nvSpPr>
        <p:spPr>
          <a:xfrm>
            <a:off x="995574" y="2105660"/>
            <a:ext cx="5100426" cy="615553"/>
          </a:xfrm>
          <a:prstGeom prst="rect">
            <a:avLst/>
          </a:prstGeom>
          <a:noFill/>
        </p:spPr>
        <p:txBody>
          <a:bodyPr wrap="square" rtlCol="0">
            <a:spAutoFit/>
          </a:bodyPr>
          <a:lstStyle/>
          <a:p>
            <a:r>
              <a:rPr lang="en-US" dirty="0"/>
              <a:t>Change the queue from </a:t>
            </a:r>
            <a:r>
              <a:rPr lang="en-US" b="1" dirty="0"/>
              <a:t>new</a:t>
            </a:r>
            <a:r>
              <a:rPr lang="en-US" dirty="0"/>
              <a:t> to </a:t>
            </a:r>
            <a:r>
              <a:rPr lang="en-US" b="1" dirty="0"/>
              <a:t>post</a:t>
            </a:r>
            <a:br>
              <a:rPr lang="en-US" b="1" dirty="0"/>
            </a:br>
            <a:r>
              <a:rPr lang="ar-EG" sz="1600" b="1" dirty="0"/>
              <a:t>&lt;&lt; </a:t>
            </a:r>
            <a:r>
              <a:rPr lang="en-US" sz="1600" b="1" dirty="0"/>
              <a:t> Done button.</a:t>
            </a:r>
            <a:endParaRPr lang="en-US" dirty="0"/>
          </a:p>
        </p:txBody>
      </p:sp>
      <p:sp>
        <p:nvSpPr>
          <p:cNvPr id="12" name="Rectangle 11">
            <a:extLst>
              <a:ext uri="{FF2B5EF4-FFF2-40B4-BE49-F238E27FC236}">
                <a16:creationId xmlns:a16="http://schemas.microsoft.com/office/drawing/2014/main" id="{142FBBF1-389F-3013-EA33-BB1E8CBF9967}"/>
              </a:ext>
            </a:extLst>
          </p:cNvPr>
          <p:cNvSpPr/>
          <p:nvPr/>
        </p:nvSpPr>
        <p:spPr>
          <a:xfrm flipH="1">
            <a:off x="4929712" y="3429000"/>
            <a:ext cx="739568" cy="180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5" name="Rectangle 14">
            <a:extLst>
              <a:ext uri="{FF2B5EF4-FFF2-40B4-BE49-F238E27FC236}">
                <a16:creationId xmlns:a16="http://schemas.microsoft.com/office/drawing/2014/main" id="{48507260-F60F-E2BC-AB31-96BD8B988A90}"/>
              </a:ext>
            </a:extLst>
          </p:cNvPr>
          <p:cNvSpPr/>
          <p:nvPr/>
        </p:nvSpPr>
        <p:spPr>
          <a:xfrm flipH="1">
            <a:off x="2355744" y="3754619"/>
            <a:ext cx="1412346" cy="15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73E6E6-6BFF-3CE6-0CA5-2F82BBA674EC}"/>
              </a:ext>
            </a:extLst>
          </p:cNvPr>
          <p:cNvSpPr/>
          <p:nvPr/>
        </p:nvSpPr>
        <p:spPr>
          <a:xfrm flipH="1">
            <a:off x="4760072" y="4017554"/>
            <a:ext cx="1442608" cy="3563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E39A80-423A-60CA-B575-557A0357CE10}"/>
              </a:ext>
            </a:extLst>
          </p:cNvPr>
          <p:cNvSpPr/>
          <p:nvPr/>
        </p:nvSpPr>
        <p:spPr>
          <a:xfrm flipH="1">
            <a:off x="4293870" y="4434716"/>
            <a:ext cx="1558290" cy="2902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93DC4886-821B-E0F7-A097-B9AF0B32CF7F}"/>
              </a:ext>
            </a:extLst>
          </p:cNvPr>
          <p:cNvSpPr/>
          <p:nvPr/>
        </p:nvSpPr>
        <p:spPr>
          <a:xfrm flipH="1">
            <a:off x="2082806" y="4078549"/>
            <a:ext cx="1442607" cy="157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9" name="Rectangle 18">
            <a:extLst>
              <a:ext uri="{FF2B5EF4-FFF2-40B4-BE49-F238E27FC236}">
                <a16:creationId xmlns:a16="http://schemas.microsoft.com/office/drawing/2014/main" id="{F7E55B30-A9A1-4252-B9F3-9D7D04E3C6EA}"/>
              </a:ext>
            </a:extLst>
          </p:cNvPr>
          <p:cNvSpPr/>
          <p:nvPr/>
        </p:nvSpPr>
        <p:spPr>
          <a:xfrm flipH="1">
            <a:off x="5669280" y="5489019"/>
            <a:ext cx="595216" cy="15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05318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44AD-AD4D-1933-C186-A894E53A105B}"/>
              </a:ext>
            </a:extLst>
          </p:cNvPr>
          <p:cNvSpPr>
            <a:spLocks noGrp="1"/>
          </p:cNvSpPr>
          <p:nvPr>
            <p:ph type="title"/>
          </p:nvPr>
        </p:nvSpPr>
        <p:spPr>
          <a:xfrm>
            <a:off x="34969" y="1326087"/>
            <a:ext cx="8596668" cy="1320800"/>
          </a:xfrm>
        </p:spPr>
        <p:txBody>
          <a:bodyPr/>
          <a:lstStyle/>
          <a:p>
            <a:r>
              <a:rPr lang="en-US" dirty="0"/>
              <a:t>Post mass addition</a:t>
            </a:r>
          </a:p>
        </p:txBody>
      </p:sp>
      <p:pic>
        <p:nvPicPr>
          <p:cNvPr id="14" name="Content Placeholder 13" descr="A screenshot of a computer&#10;&#10;Description automatically generated">
            <a:extLst>
              <a:ext uri="{FF2B5EF4-FFF2-40B4-BE49-F238E27FC236}">
                <a16:creationId xmlns:a16="http://schemas.microsoft.com/office/drawing/2014/main" id="{F4C2C557-E268-1DA2-7CAE-0DE52E0BFC72}"/>
              </a:ext>
            </a:extLst>
          </p:cNvPr>
          <p:cNvPicPr>
            <a:picLocks noGrp="1" noChangeAspect="1"/>
          </p:cNvPicPr>
          <p:nvPr>
            <p:ph idx="1"/>
          </p:nvPr>
        </p:nvPicPr>
        <p:blipFill>
          <a:blip r:embed="rId2"/>
          <a:srcRect l="687" t="1366" r="38905" b="15349"/>
          <a:stretch/>
        </p:blipFill>
        <p:spPr>
          <a:xfrm>
            <a:off x="388620" y="2646887"/>
            <a:ext cx="4792980" cy="3406594"/>
          </a:xfrm>
          <a:prstGeom prst="rect">
            <a:avLst/>
          </a:prstGeom>
        </p:spPr>
      </p:pic>
      <p:pic>
        <p:nvPicPr>
          <p:cNvPr id="13" name="Content Placeholder 12" descr="A screenshot of a computer">
            <a:extLst>
              <a:ext uri="{FF2B5EF4-FFF2-40B4-BE49-F238E27FC236}">
                <a16:creationId xmlns:a16="http://schemas.microsoft.com/office/drawing/2014/main" id="{AA6EC7FE-26D6-022D-9A5A-5B5AE0D6CE91}"/>
              </a:ext>
            </a:extLst>
          </p:cNvPr>
          <p:cNvPicPr>
            <a:picLocks noChangeAspect="1"/>
          </p:cNvPicPr>
          <p:nvPr/>
        </p:nvPicPr>
        <p:blipFill>
          <a:blip r:embed="rId3"/>
          <a:srcRect t="-14987" b="14987"/>
          <a:stretch/>
        </p:blipFill>
        <p:spPr>
          <a:xfrm>
            <a:off x="5593469" y="2255829"/>
            <a:ext cx="6076336" cy="3395576"/>
          </a:xfrm>
          <a:prstGeom prst="rect">
            <a:avLst/>
          </a:prstGeom>
        </p:spPr>
      </p:pic>
      <p:sp>
        <p:nvSpPr>
          <p:cNvPr id="7" name="TextBox 6">
            <a:extLst>
              <a:ext uri="{FF2B5EF4-FFF2-40B4-BE49-F238E27FC236}">
                <a16:creationId xmlns:a16="http://schemas.microsoft.com/office/drawing/2014/main" id="{68A6079E-4848-BD46-F1D3-916BDED0E77D}"/>
              </a:ext>
            </a:extLst>
          </p:cNvPr>
          <p:cNvSpPr txBox="1"/>
          <p:nvPr/>
        </p:nvSpPr>
        <p:spPr>
          <a:xfrm>
            <a:off x="544544" y="1948053"/>
            <a:ext cx="429899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Mass addition </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Post mass addition</a:t>
            </a:r>
            <a:b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Parameters </a:t>
            </a:r>
            <a:r>
              <a:rPr kumimoji="0" lang="ar-EG" sz="16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Book (asset book)</a:t>
            </a:r>
            <a:r>
              <a:rPr kumimoji="0" lang="ar-EG" sz="16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 </a:t>
            </a: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submit</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C387D780-5439-EE4B-40FA-0D8526A55584}"/>
              </a:ext>
            </a:extLst>
          </p:cNvPr>
          <p:cNvSpPr/>
          <p:nvPr/>
        </p:nvSpPr>
        <p:spPr>
          <a:xfrm flipH="1">
            <a:off x="5593469" y="3590925"/>
            <a:ext cx="258691" cy="100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AF2DC87C-E3D5-009E-145D-69CF23F0D41C}"/>
              </a:ext>
            </a:extLst>
          </p:cNvPr>
          <p:cNvSpPr txBox="1"/>
          <p:nvPr/>
        </p:nvSpPr>
        <p:spPr>
          <a:xfrm>
            <a:off x="5545067" y="2049592"/>
            <a:ext cx="672526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View</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Request</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Find</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post mass addition request</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view Output</a:t>
            </a:r>
          </a:p>
        </p:txBody>
      </p:sp>
    </p:spTree>
    <p:extLst>
      <p:ext uri="{BB962C8B-B14F-4D97-AF65-F5344CB8AC3E}">
        <p14:creationId xmlns:p14="http://schemas.microsoft.com/office/powerpoint/2010/main" val="242878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9D65-26D1-DCD6-3AEE-0CF9BBCD5F7D}"/>
              </a:ext>
            </a:extLst>
          </p:cNvPr>
          <p:cNvSpPr>
            <a:spLocks noGrp="1"/>
          </p:cNvSpPr>
          <p:nvPr>
            <p:ph type="title"/>
          </p:nvPr>
        </p:nvSpPr>
        <p:spPr>
          <a:xfrm>
            <a:off x="-57805" y="1368919"/>
            <a:ext cx="8596668" cy="1320800"/>
          </a:xfrm>
        </p:spPr>
        <p:txBody>
          <a:bodyPr/>
          <a:lstStyle/>
          <a:p>
            <a:r>
              <a:rPr lang="en-US" dirty="0"/>
              <a:t>To ensure that asset is added</a:t>
            </a:r>
          </a:p>
        </p:txBody>
      </p:sp>
      <p:pic>
        <p:nvPicPr>
          <p:cNvPr id="17" name="Picture 16" descr="A screenshot of a computer&#10;&#10;Description automatically generated">
            <a:extLst>
              <a:ext uri="{FF2B5EF4-FFF2-40B4-BE49-F238E27FC236}">
                <a16:creationId xmlns:a16="http://schemas.microsoft.com/office/drawing/2014/main" id="{CDBDF2A9-AB93-C527-1CA4-507A1C64562A}"/>
              </a:ext>
            </a:extLst>
          </p:cNvPr>
          <p:cNvPicPr>
            <a:picLocks noChangeAspect="1"/>
          </p:cNvPicPr>
          <p:nvPr/>
        </p:nvPicPr>
        <p:blipFill>
          <a:blip r:embed="rId2"/>
          <a:srcRect t="603" r="34140" b="19582"/>
          <a:stretch/>
        </p:blipFill>
        <p:spPr>
          <a:xfrm>
            <a:off x="6453269" y="2677871"/>
            <a:ext cx="4601585" cy="3331354"/>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5B47DF85-1D02-04D8-D1A1-B90549A50740}"/>
              </a:ext>
            </a:extLst>
          </p:cNvPr>
          <p:cNvPicPr>
            <a:picLocks noChangeAspect="1"/>
          </p:cNvPicPr>
          <p:nvPr/>
        </p:nvPicPr>
        <p:blipFill>
          <a:blip r:embed="rId3"/>
          <a:srcRect r="15596" b="15152"/>
          <a:stretch/>
        </p:blipFill>
        <p:spPr>
          <a:xfrm>
            <a:off x="496693" y="2722125"/>
            <a:ext cx="5294671" cy="3307657"/>
          </a:xfrm>
          <a:prstGeom prst="rect">
            <a:avLst/>
          </a:prstGeom>
        </p:spPr>
      </p:pic>
      <p:sp>
        <p:nvSpPr>
          <p:cNvPr id="28" name="TextBox 27">
            <a:extLst>
              <a:ext uri="{FF2B5EF4-FFF2-40B4-BE49-F238E27FC236}">
                <a16:creationId xmlns:a16="http://schemas.microsoft.com/office/drawing/2014/main" id="{4F04950D-EEE0-9A18-E55B-9FADC0FB92B7}"/>
              </a:ext>
            </a:extLst>
          </p:cNvPr>
          <p:cNvSpPr txBox="1"/>
          <p:nvPr/>
        </p:nvSpPr>
        <p:spPr>
          <a:xfrm>
            <a:off x="983226" y="2075794"/>
            <a:ext cx="572237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Assets</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Assets workbench</a:t>
            </a:r>
            <a:r>
              <a:rPr kumimoji="0" lang="ar-EG" sz="1800" b="0" i="0" u="none" strike="noStrike" kern="1200" cap="none" spc="0" normalizeH="0" baseline="0" noProof="0" dirty="0">
                <a:ln>
                  <a:noFill/>
                </a:ln>
                <a:solidFill>
                  <a:prstClr val="black"/>
                </a:solidFill>
                <a:effectLst/>
                <a:uLnTx/>
                <a:uFillTx/>
                <a:latin typeface="Trebuchet MS" panose="020B0603020202020204"/>
                <a:ea typeface="+mn-ea"/>
                <a:cs typeface="Tahoma" panose="020B0604030504040204" pitchFamily="34" charset="0"/>
              </a:rPr>
              <a:t>&lt;&lt;</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Find assets</a:t>
            </a:r>
            <a:b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Assets</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number </a:t>
            </a: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1715166</a:t>
            </a: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 Book </a:t>
            </a: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ops </a:t>
            </a:r>
            <a:r>
              <a:rPr kumimoji="0" lang="en-US" sz="1800" b="1" i="0" u="none" strike="noStrike" kern="1200" cap="none" spc="0" normalizeH="0" baseline="0" noProof="0" dirty="0" err="1">
                <a:ln>
                  <a:noFill/>
                </a:ln>
                <a:solidFill>
                  <a:prstClr val="black"/>
                </a:solidFill>
                <a:effectLst/>
                <a:uLnTx/>
                <a:uFillTx/>
                <a:latin typeface="Trebuchet MS" panose="020B0603020202020204"/>
                <a:ea typeface="+mn-ea"/>
                <a:cs typeface="+mn-cs"/>
              </a:rPr>
              <a:t>corp</a:t>
            </a:r>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9" name="Oval 28">
            <a:extLst>
              <a:ext uri="{FF2B5EF4-FFF2-40B4-BE49-F238E27FC236}">
                <a16:creationId xmlns:a16="http://schemas.microsoft.com/office/drawing/2014/main" id="{004F6C73-812C-2DB9-8173-87E4A8C5685E}"/>
              </a:ext>
            </a:extLst>
          </p:cNvPr>
          <p:cNvSpPr/>
          <p:nvPr/>
        </p:nvSpPr>
        <p:spPr>
          <a:xfrm>
            <a:off x="1451580" y="4075137"/>
            <a:ext cx="454758" cy="324515"/>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0" name="Oval 29">
            <a:extLst>
              <a:ext uri="{FF2B5EF4-FFF2-40B4-BE49-F238E27FC236}">
                <a16:creationId xmlns:a16="http://schemas.microsoft.com/office/drawing/2014/main" id="{D7401B90-7DE6-D761-DA24-B60A456E4A2A}"/>
              </a:ext>
            </a:extLst>
          </p:cNvPr>
          <p:cNvSpPr/>
          <p:nvPr/>
        </p:nvSpPr>
        <p:spPr>
          <a:xfrm>
            <a:off x="1437373" y="3429000"/>
            <a:ext cx="454758" cy="34544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2" name="Oval 31">
            <a:extLst>
              <a:ext uri="{FF2B5EF4-FFF2-40B4-BE49-F238E27FC236}">
                <a16:creationId xmlns:a16="http://schemas.microsoft.com/office/drawing/2014/main" id="{CBD3544C-D2F5-CD4E-2E3D-61AB54DB6C5C}"/>
              </a:ext>
            </a:extLst>
          </p:cNvPr>
          <p:cNvSpPr/>
          <p:nvPr/>
        </p:nvSpPr>
        <p:spPr>
          <a:xfrm>
            <a:off x="3909060" y="5494020"/>
            <a:ext cx="662939" cy="22860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7" name="Oval 36">
            <a:extLst>
              <a:ext uri="{FF2B5EF4-FFF2-40B4-BE49-F238E27FC236}">
                <a16:creationId xmlns:a16="http://schemas.microsoft.com/office/drawing/2014/main" id="{7F742A94-085C-D683-170A-2AA3B4FB92DD}"/>
              </a:ext>
            </a:extLst>
          </p:cNvPr>
          <p:cNvSpPr/>
          <p:nvPr/>
        </p:nvSpPr>
        <p:spPr>
          <a:xfrm>
            <a:off x="6705598" y="4075136"/>
            <a:ext cx="406229" cy="10570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
        <p:nvSpPr>
          <p:cNvPr id="38" name="Oval 37">
            <a:extLst>
              <a:ext uri="{FF2B5EF4-FFF2-40B4-BE49-F238E27FC236}">
                <a16:creationId xmlns:a16="http://schemas.microsoft.com/office/drawing/2014/main" id="{9651548D-4A1C-F1C5-74F2-666219371C15}"/>
              </a:ext>
            </a:extLst>
          </p:cNvPr>
          <p:cNvSpPr/>
          <p:nvPr/>
        </p:nvSpPr>
        <p:spPr>
          <a:xfrm>
            <a:off x="8448340" y="4034495"/>
            <a:ext cx="635000" cy="186984"/>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9027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6A8D41-F00C-8950-AAA3-CB371E7EF485}"/>
              </a:ext>
            </a:extLst>
          </p:cNvPr>
          <p:cNvSpPr txBox="1">
            <a:spLocks noGrp="1"/>
          </p:cNvSpPr>
          <p:nvPr>
            <p:ph idx="1"/>
          </p:nvPr>
        </p:nvSpPr>
        <p:spPr>
          <a:xfrm>
            <a:off x="456156" y="2177778"/>
            <a:ext cx="9603275" cy="959237"/>
          </a:xfrm>
          <a:prstGeom prst="rect">
            <a:avLst/>
          </a:prstGeom>
          <a:noFill/>
        </p:spPr>
        <p:txBody>
          <a:bodyPr wrap="square" rtlCol="0">
            <a:spAutoFit/>
          </a:bodyPr>
          <a:lstStyle/>
          <a:p>
            <a:pPr marL="0" indent="0">
              <a:buNone/>
            </a:pPr>
            <a:r>
              <a:rPr lang="en-US" dirty="0"/>
              <a:t>Track: Oracle Digital Accounting Specialist</a:t>
            </a:r>
          </a:p>
          <a:p>
            <a:pPr marL="0" indent="0">
              <a:buNone/>
            </a:pPr>
            <a:r>
              <a:rPr lang="en-US" dirty="0"/>
              <a:t> Group Code:   NEXT45_CA1_ERP1_M2d</a:t>
            </a:r>
          </a:p>
        </p:txBody>
      </p:sp>
      <p:sp>
        <p:nvSpPr>
          <p:cNvPr id="2" name="Slide Number Placeholder 1">
            <a:extLst>
              <a:ext uri="{FF2B5EF4-FFF2-40B4-BE49-F238E27FC236}">
                <a16:creationId xmlns:a16="http://schemas.microsoft.com/office/drawing/2014/main" id="{C21DF233-FD25-9D8C-2592-7731C738B21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58758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148666" cy="1656080"/>
          </a:xfrm>
        </p:spPr>
        <p:txBody>
          <a:bodyPr>
            <a:normAutofit fontScale="90000"/>
          </a:bodyPr>
          <a:lstStyle/>
          <a:p>
            <a:br>
              <a:rPr lang="en-US" dirty="0"/>
            </a:br>
            <a:br>
              <a:rPr lang="en-US" dirty="0"/>
            </a:br>
            <a:r>
              <a:rPr lang="en-US" dirty="0"/>
              <a:t>Asset Additions</a:t>
            </a:r>
          </a:p>
        </p:txBody>
      </p:sp>
      <p:sp>
        <p:nvSpPr>
          <p:cNvPr id="3" name="Content Placeholder 2"/>
          <p:cNvSpPr>
            <a:spLocks noGrp="1"/>
          </p:cNvSpPr>
          <p:nvPr>
            <p:ph idx="1"/>
          </p:nvPr>
        </p:nvSpPr>
        <p:spPr>
          <a:xfrm>
            <a:off x="677334" y="2160589"/>
            <a:ext cx="4026746" cy="1476691"/>
          </a:xfrm>
        </p:spPr>
        <p:txBody>
          <a:bodyPr/>
          <a:lstStyle/>
          <a:p>
            <a:pPr marL="0" indent="0">
              <a:lnSpc>
                <a:spcPct val="100000"/>
              </a:lnSpc>
              <a:buNone/>
            </a:pPr>
            <a:r>
              <a:rPr lang="en-US" sz="2800" dirty="0">
                <a:solidFill>
                  <a:srgbClr val="92D050"/>
                </a:solidFill>
              </a:rPr>
              <a:t>1.Additions </a:t>
            </a:r>
          </a:p>
          <a:p>
            <a:pPr marL="0" indent="0">
              <a:lnSpc>
                <a:spcPct val="100000"/>
              </a:lnSpc>
              <a:buNone/>
            </a:pPr>
            <a:r>
              <a:rPr lang="en-US" dirty="0"/>
              <a:t>Assets </a:t>
            </a:r>
            <a:r>
              <a:rPr lang="ar-EG" dirty="0"/>
              <a:t>&lt;&lt;</a:t>
            </a:r>
            <a:r>
              <a:rPr lang="en-US" dirty="0"/>
              <a:t>Workbench </a:t>
            </a:r>
            <a:r>
              <a:rPr lang="ar-EG" dirty="0"/>
              <a:t>&lt;&lt;</a:t>
            </a:r>
            <a:r>
              <a:rPr lang="en-US" dirty="0"/>
              <a:t> Additions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49" t="3030" r="29220" b="20112"/>
          <a:stretch/>
        </p:blipFill>
        <p:spPr>
          <a:xfrm>
            <a:off x="5740931" y="111760"/>
            <a:ext cx="5925611" cy="3637279"/>
          </a:xfrm>
          <a:prstGeom prst="rect">
            <a:avLst/>
          </a:prstGeom>
        </p:spPr>
      </p:pic>
      <p:sp>
        <p:nvSpPr>
          <p:cNvPr id="6" name="Oval 5">
            <a:extLst>
              <a:ext uri="{FF2B5EF4-FFF2-40B4-BE49-F238E27FC236}">
                <a16:creationId xmlns:a16="http://schemas.microsoft.com/office/drawing/2014/main" id="{145B3917-83C8-395B-468E-ABB273979B4C}"/>
              </a:ext>
            </a:extLst>
          </p:cNvPr>
          <p:cNvSpPr/>
          <p:nvPr/>
        </p:nvSpPr>
        <p:spPr>
          <a:xfrm>
            <a:off x="8763168" y="3429000"/>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7" name="TextBox 6">
            <a:extLst>
              <a:ext uri="{FF2B5EF4-FFF2-40B4-BE49-F238E27FC236}">
                <a16:creationId xmlns:a16="http://schemas.microsoft.com/office/drawing/2014/main" id="{912CAE64-BF5B-7108-E624-B809320FFFD0}"/>
              </a:ext>
            </a:extLst>
          </p:cNvPr>
          <p:cNvSpPr txBox="1"/>
          <p:nvPr/>
        </p:nvSpPr>
        <p:spPr>
          <a:xfrm>
            <a:off x="204736" y="3579581"/>
            <a:ext cx="3345180" cy="1508105"/>
          </a:xfrm>
          <a:prstGeom prst="rect">
            <a:avLst/>
          </a:prstGeom>
          <a:noFill/>
        </p:spPr>
        <p:txBody>
          <a:bodyPr wrap="square" rtlCol="0">
            <a:spAutoFit/>
          </a:bodyPr>
          <a:lstStyle/>
          <a:p>
            <a:r>
              <a:rPr lang="en-US" sz="2000" b="1" dirty="0"/>
              <a:t>Add</a:t>
            </a:r>
            <a:r>
              <a:rPr lang="en-US" dirty="0"/>
              <a:t> </a:t>
            </a:r>
          </a:p>
          <a:p>
            <a:r>
              <a:rPr lang="en-US" dirty="0"/>
              <a:t>1-Asset type, description, category, and units.</a:t>
            </a:r>
            <a:br>
              <a:rPr lang="en-US" dirty="0"/>
            </a:br>
            <a:br>
              <a:rPr lang="en-US" dirty="0"/>
            </a:br>
            <a:endParaRPr lang="en-US" dirty="0"/>
          </a:p>
        </p:txBody>
      </p:sp>
      <p:sp>
        <p:nvSpPr>
          <p:cNvPr id="8" name="Slide Number Placeholder 7">
            <a:extLst>
              <a:ext uri="{FF2B5EF4-FFF2-40B4-BE49-F238E27FC236}">
                <a16:creationId xmlns:a16="http://schemas.microsoft.com/office/drawing/2014/main" id="{E18E73E0-1C2A-9688-8FB4-E5B7F6B66AC8}"/>
              </a:ext>
            </a:extLst>
          </p:cNvPr>
          <p:cNvSpPr>
            <a:spLocks noGrp="1"/>
          </p:cNvSpPr>
          <p:nvPr>
            <p:ph type="sldNum" sz="quarter" idx="12"/>
          </p:nvPr>
        </p:nvSpPr>
        <p:spPr>
          <a:xfrm>
            <a:off x="4826000" y="6419314"/>
            <a:ext cx="683339" cy="365125"/>
          </a:xfrm>
        </p:spPr>
        <p:txBody>
          <a:bodyPr/>
          <a:lstStyle/>
          <a:p>
            <a:fld id="{6D22F896-40B5-4ADD-8801-0D06FADFA095}" type="slidenum">
              <a:rPr lang="en-US" smtClean="0"/>
              <a:t>20</a:t>
            </a:fld>
            <a:endParaRPr lang="en-US" dirty="0"/>
          </a:p>
        </p:txBody>
      </p:sp>
      <p:pic>
        <p:nvPicPr>
          <p:cNvPr id="9" name="Content Placeholder 3">
            <a:extLst>
              <a:ext uri="{FF2B5EF4-FFF2-40B4-BE49-F238E27FC236}">
                <a16:creationId xmlns:a16="http://schemas.microsoft.com/office/drawing/2014/main" id="{198CA5D6-7A29-BBCF-704A-028406815FA7}"/>
              </a:ext>
            </a:extLst>
          </p:cNvPr>
          <p:cNvPicPr>
            <a:picLocks noChangeAspect="1"/>
          </p:cNvPicPr>
          <p:nvPr/>
        </p:nvPicPr>
        <p:blipFill rotWithShape="1">
          <a:blip r:embed="rId4">
            <a:extLst>
              <a:ext uri="{28A0092B-C50C-407E-A947-70E740481C1C}">
                <a14:useLocalDpi xmlns:a14="http://schemas.microsoft.com/office/drawing/2010/main" val="0"/>
              </a:ext>
            </a:extLst>
          </a:blip>
          <a:srcRect t="606" r="38330" b="23700"/>
          <a:stretch/>
        </p:blipFill>
        <p:spPr>
          <a:xfrm>
            <a:off x="6158648" y="3876038"/>
            <a:ext cx="5507894" cy="2870202"/>
          </a:xfrm>
          <a:prstGeom prst="rect">
            <a:avLst/>
          </a:prstGeom>
        </p:spPr>
      </p:pic>
      <p:sp>
        <p:nvSpPr>
          <p:cNvPr id="10" name="Oval 9">
            <a:extLst>
              <a:ext uri="{FF2B5EF4-FFF2-40B4-BE49-F238E27FC236}">
                <a16:creationId xmlns:a16="http://schemas.microsoft.com/office/drawing/2014/main" id="{145B3917-83C8-395B-468E-ABB273979B4C}"/>
              </a:ext>
            </a:extLst>
          </p:cNvPr>
          <p:cNvSpPr/>
          <p:nvPr/>
        </p:nvSpPr>
        <p:spPr>
          <a:xfrm>
            <a:off x="7067145" y="4858428"/>
            <a:ext cx="2036215" cy="19109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1" name="Oval 10">
            <a:extLst>
              <a:ext uri="{FF2B5EF4-FFF2-40B4-BE49-F238E27FC236}">
                <a16:creationId xmlns:a16="http://schemas.microsoft.com/office/drawing/2014/main" id="{A56A84A8-CDFF-3377-C311-57958376FE94}"/>
              </a:ext>
            </a:extLst>
          </p:cNvPr>
          <p:cNvSpPr/>
          <p:nvPr/>
        </p:nvSpPr>
        <p:spPr>
          <a:xfrm>
            <a:off x="9349107" y="4372175"/>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2" name="Oval 11">
            <a:extLst>
              <a:ext uri="{FF2B5EF4-FFF2-40B4-BE49-F238E27FC236}">
                <a16:creationId xmlns:a16="http://schemas.microsoft.com/office/drawing/2014/main" id="{A594A2C4-7D45-2119-9BD4-72022305CCF5}"/>
              </a:ext>
            </a:extLst>
          </p:cNvPr>
          <p:cNvSpPr/>
          <p:nvPr/>
        </p:nvSpPr>
        <p:spPr>
          <a:xfrm>
            <a:off x="9410915" y="4673336"/>
            <a:ext cx="2036215" cy="376183"/>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15" name="Oval 14">
            <a:extLst>
              <a:ext uri="{FF2B5EF4-FFF2-40B4-BE49-F238E27FC236}">
                <a16:creationId xmlns:a16="http://schemas.microsoft.com/office/drawing/2014/main" id="{94E73A4F-710E-27E0-47AD-0E95DFA53D2C}"/>
              </a:ext>
            </a:extLst>
          </p:cNvPr>
          <p:cNvSpPr/>
          <p:nvPr/>
        </p:nvSpPr>
        <p:spPr>
          <a:xfrm>
            <a:off x="9545488" y="6319896"/>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Tree>
    <p:extLst>
      <p:ext uri="{BB962C8B-B14F-4D97-AF65-F5344CB8AC3E}">
        <p14:creationId xmlns:p14="http://schemas.microsoft.com/office/powerpoint/2010/main" val="2111822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767" t="16138" r="35801" b="18555"/>
          <a:stretch/>
        </p:blipFill>
        <p:spPr>
          <a:xfrm>
            <a:off x="6149889" y="3511042"/>
            <a:ext cx="6045597" cy="2799778"/>
          </a:xfrm>
          <a:prstGeom prst="rect">
            <a:avLst/>
          </a:prstGeom>
        </p:spPr>
      </p:pic>
      <p:sp>
        <p:nvSpPr>
          <p:cNvPr id="9" name="Oval 8">
            <a:extLst>
              <a:ext uri="{FF2B5EF4-FFF2-40B4-BE49-F238E27FC236}">
                <a16:creationId xmlns:a16="http://schemas.microsoft.com/office/drawing/2014/main" id="{145B3917-83C8-395B-468E-ABB273979B4C}"/>
              </a:ext>
            </a:extLst>
          </p:cNvPr>
          <p:cNvSpPr/>
          <p:nvPr/>
        </p:nvSpPr>
        <p:spPr>
          <a:xfrm>
            <a:off x="8930640" y="4371563"/>
            <a:ext cx="3268534" cy="535717"/>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2" name="TextBox 1">
            <a:extLst>
              <a:ext uri="{FF2B5EF4-FFF2-40B4-BE49-F238E27FC236}">
                <a16:creationId xmlns:a16="http://schemas.microsoft.com/office/drawing/2014/main" id="{CCDF39E8-493D-996D-89CC-080C6D019C67}"/>
              </a:ext>
            </a:extLst>
          </p:cNvPr>
          <p:cNvSpPr txBox="1"/>
          <p:nvPr/>
        </p:nvSpPr>
        <p:spPr>
          <a:xfrm>
            <a:off x="0" y="1479717"/>
            <a:ext cx="6153374" cy="2031325"/>
          </a:xfrm>
          <a:prstGeom prst="rect">
            <a:avLst/>
          </a:prstGeom>
          <a:noFill/>
        </p:spPr>
        <p:txBody>
          <a:bodyPr wrap="square" rtlCol="0">
            <a:spAutoFit/>
          </a:bodyPr>
          <a:lstStyle/>
          <a:p>
            <a:r>
              <a:rPr lang="en-US" dirty="0"/>
              <a:t>1-book name.</a:t>
            </a:r>
          </a:p>
          <a:p>
            <a:r>
              <a:rPr lang="en-US" dirty="0"/>
              <a:t>2-Current cost</a:t>
            </a:r>
            <a:br>
              <a:rPr lang="en-US" dirty="0"/>
            </a:br>
            <a:r>
              <a:rPr lang="en-US" dirty="0"/>
              <a:t>3-Depreciation Method</a:t>
            </a:r>
            <a:br>
              <a:rPr lang="en-US" dirty="0"/>
            </a:br>
            <a:r>
              <a:rPr lang="en-US" dirty="0"/>
              <a:t>4-life years</a:t>
            </a:r>
            <a:br>
              <a:rPr lang="en-US" dirty="0"/>
            </a:br>
            <a:r>
              <a:rPr lang="en-US" dirty="0"/>
              <a:t>5-prorate date</a:t>
            </a:r>
            <a:br>
              <a:rPr lang="en-US" dirty="0"/>
            </a:br>
            <a:r>
              <a:rPr lang="en-US" dirty="0"/>
              <a:t>6-Date in service</a:t>
            </a:r>
          </a:p>
          <a:p>
            <a:endParaRPr lang="en-US" dirty="0"/>
          </a:p>
        </p:txBody>
      </p:sp>
      <p:sp>
        <p:nvSpPr>
          <p:cNvPr id="6" name="Slide Number Placeholder 5">
            <a:extLst>
              <a:ext uri="{FF2B5EF4-FFF2-40B4-BE49-F238E27FC236}">
                <a16:creationId xmlns:a16="http://schemas.microsoft.com/office/drawing/2014/main" id="{D5B37C56-D9C4-DE7E-B416-A7616609723E}"/>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10" name="Picture 9">
            <a:extLst>
              <a:ext uri="{FF2B5EF4-FFF2-40B4-BE49-F238E27FC236}">
                <a16:creationId xmlns:a16="http://schemas.microsoft.com/office/drawing/2014/main" id="{87A3B4CF-6C31-D87B-C373-93820FD5E683}"/>
              </a:ext>
            </a:extLst>
          </p:cNvPr>
          <p:cNvPicPr>
            <a:picLocks noChangeAspect="1"/>
          </p:cNvPicPr>
          <p:nvPr/>
        </p:nvPicPr>
        <p:blipFill rotWithShape="1">
          <a:blip r:embed="rId3">
            <a:extLst>
              <a:ext uri="{28A0092B-C50C-407E-A947-70E740481C1C}">
                <a14:useLocalDpi xmlns:a14="http://schemas.microsoft.com/office/drawing/2010/main" val="0"/>
              </a:ext>
            </a:extLst>
          </a:blip>
          <a:srcRect t="1675" r="36596" b="19965"/>
          <a:stretch/>
        </p:blipFill>
        <p:spPr>
          <a:xfrm>
            <a:off x="6133477" y="221812"/>
            <a:ext cx="5839763" cy="2981963"/>
          </a:xfrm>
          <a:prstGeom prst="rect">
            <a:avLst/>
          </a:prstGeom>
        </p:spPr>
      </p:pic>
      <p:pic>
        <p:nvPicPr>
          <p:cNvPr id="13" name="Picture 12">
            <a:extLst>
              <a:ext uri="{FF2B5EF4-FFF2-40B4-BE49-F238E27FC236}">
                <a16:creationId xmlns:a16="http://schemas.microsoft.com/office/drawing/2014/main" id="{9654E74E-B28E-E6D9-C536-6F9B723C3547}"/>
              </a:ext>
            </a:extLst>
          </p:cNvPr>
          <p:cNvPicPr>
            <a:picLocks noChangeAspect="1"/>
          </p:cNvPicPr>
          <p:nvPr/>
        </p:nvPicPr>
        <p:blipFill>
          <a:blip r:embed="rId4"/>
          <a:stretch>
            <a:fillRect/>
          </a:stretch>
        </p:blipFill>
        <p:spPr>
          <a:xfrm>
            <a:off x="7435032" y="814818"/>
            <a:ext cx="1399471" cy="333519"/>
          </a:xfrm>
          <a:prstGeom prst="rect">
            <a:avLst/>
          </a:prstGeom>
        </p:spPr>
      </p:pic>
      <p:pic>
        <p:nvPicPr>
          <p:cNvPr id="14" name="Picture 13">
            <a:extLst>
              <a:ext uri="{FF2B5EF4-FFF2-40B4-BE49-F238E27FC236}">
                <a16:creationId xmlns:a16="http://schemas.microsoft.com/office/drawing/2014/main" id="{9D85512D-7E0B-D9B4-7B3D-11DEAE0F8648}"/>
              </a:ext>
            </a:extLst>
          </p:cNvPr>
          <p:cNvPicPr>
            <a:picLocks noChangeAspect="1"/>
          </p:cNvPicPr>
          <p:nvPr/>
        </p:nvPicPr>
        <p:blipFill>
          <a:blip r:embed="rId4"/>
          <a:stretch>
            <a:fillRect/>
          </a:stretch>
        </p:blipFill>
        <p:spPr>
          <a:xfrm>
            <a:off x="9802311" y="2891024"/>
            <a:ext cx="1304657" cy="310923"/>
          </a:xfrm>
          <a:prstGeom prst="rect">
            <a:avLst/>
          </a:prstGeom>
        </p:spPr>
      </p:pic>
      <p:sp>
        <p:nvSpPr>
          <p:cNvPr id="15" name="TextBox 14">
            <a:extLst>
              <a:ext uri="{FF2B5EF4-FFF2-40B4-BE49-F238E27FC236}">
                <a16:creationId xmlns:a16="http://schemas.microsoft.com/office/drawing/2014/main" id="{4D5EBD4A-A730-6C3F-BCFB-BB2AB0B530D1}"/>
              </a:ext>
            </a:extLst>
          </p:cNvPr>
          <p:cNvSpPr txBox="1"/>
          <p:nvPr/>
        </p:nvSpPr>
        <p:spPr>
          <a:xfrm>
            <a:off x="152400" y="4236720"/>
            <a:ext cx="5598160" cy="369332"/>
          </a:xfrm>
          <a:prstGeom prst="rect">
            <a:avLst/>
          </a:prstGeom>
          <a:noFill/>
        </p:spPr>
        <p:txBody>
          <a:bodyPr wrap="square" rtlCol="0">
            <a:spAutoFit/>
          </a:bodyPr>
          <a:lstStyle/>
          <a:p>
            <a:r>
              <a:rPr lang="en-US"/>
              <a:t>to add : Expense account and location</a:t>
            </a:r>
            <a:endParaRPr lang="en-US" dirty="0"/>
          </a:p>
        </p:txBody>
      </p:sp>
      <p:pic>
        <p:nvPicPr>
          <p:cNvPr id="16" name="Picture 15">
            <a:extLst>
              <a:ext uri="{FF2B5EF4-FFF2-40B4-BE49-F238E27FC236}">
                <a16:creationId xmlns:a16="http://schemas.microsoft.com/office/drawing/2014/main" id="{087177C6-92C5-C2BB-2115-450031577A01}"/>
              </a:ext>
            </a:extLst>
          </p:cNvPr>
          <p:cNvPicPr>
            <a:picLocks noChangeAspect="1"/>
          </p:cNvPicPr>
          <p:nvPr/>
        </p:nvPicPr>
        <p:blipFill>
          <a:blip r:embed="rId4"/>
          <a:stretch>
            <a:fillRect/>
          </a:stretch>
        </p:blipFill>
        <p:spPr>
          <a:xfrm>
            <a:off x="10240345" y="5913001"/>
            <a:ext cx="1304657" cy="310923"/>
          </a:xfrm>
          <a:prstGeom prst="rect">
            <a:avLst/>
          </a:prstGeom>
        </p:spPr>
      </p:pic>
    </p:spTree>
    <p:extLst>
      <p:ext uri="{BB962C8B-B14F-4D97-AF65-F5344CB8AC3E}">
        <p14:creationId xmlns:p14="http://schemas.microsoft.com/office/powerpoint/2010/main" val="1568952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93" y="896112"/>
            <a:ext cx="3522202" cy="1406133"/>
          </a:xfrm>
        </p:spPr>
        <p:txBody>
          <a:bodyPr>
            <a:normAutofit fontScale="90000"/>
          </a:bodyPr>
          <a:lstStyle/>
          <a:p>
            <a:br>
              <a:rPr lang="en-US" sz="1700" cap="none" dirty="0">
                <a:solidFill>
                  <a:srgbClr val="92D050"/>
                </a:solidFill>
                <a:ea typeface="+mn-ea"/>
                <a:cs typeface="+mn-cs"/>
              </a:rPr>
            </a:br>
            <a:br>
              <a:rPr lang="en-US" sz="1700" cap="none" dirty="0">
                <a:solidFill>
                  <a:srgbClr val="92D050"/>
                </a:solidFill>
                <a:ea typeface="+mn-ea"/>
                <a:cs typeface="+mn-cs"/>
              </a:rPr>
            </a:br>
            <a:r>
              <a:rPr lang="en-US" sz="3200" cap="none" dirty="0">
                <a:solidFill>
                  <a:srgbClr val="92D050"/>
                </a:solidFill>
                <a:ea typeface="+mn-ea"/>
                <a:cs typeface="+mn-cs"/>
              </a:rPr>
              <a:t>2-Quick Additions :</a:t>
            </a:r>
            <a:endParaRPr lang="en-US" sz="3200" dirty="0">
              <a:solidFill>
                <a:srgbClr val="92D050"/>
              </a:solidFill>
            </a:endParaRPr>
          </a:p>
        </p:txBody>
      </p:sp>
      <p:sp>
        <p:nvSpPr>
          <p:cNvPr id="3" name="Content Placeholder 2"/>
          <p:cNvSpPr>
            <a:spLocks noGrp="1"/>
          </p:cNvSpPr>
          <p:nvPr>
            <p:ph idx="1"/>
          </p:nvPr>
        </p:nvSpPr>
        <p:spPr>
          <a:xfrm>
            <a:off x="250614" y="1864449"/>
            <a:ext cx="4250266" cy="875592"/>
          </a:xfrm>
        </p:spPr>
        <p:txBody>
          <a:bodyPr>
            <a:normAutofit/>
          </a:bodyPr>
          <a:lstStyle/>
          <a:p>
            <a:pPr marL="0" indent="0">
              <a:buNone/>
            </a:pPr>
            <a:r>
              <a:rPr lang="en-US" dirty="0"/>
              <a:t>Assets -Workbench - Quick Additions</a:t>
            </a:r>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3345" r="29900" b="20180"/>
          <a:stretch/>
        </p:blipFill>
        <p:spPr>
          <a:xfrm>
            <a:off x="180109" y="2827164"/>
            <a:ext cx="5195454" cy="3188190"/>
          </a:xfrm>
          <a:prstGeom prst="rect">
            <a:avLst/>
          </a:prstGeom>
        </p:spPr>
      </p:pic>
      <p:sp>
        <p:nvSpPr>
          <p:cNvPr id="5" name="Oval 4">
            <a:extLst>
              <a:ext uri="{FF2B5EF4-FFF2-40B4-BE49-F238E27FC236}">
                <a16:creationId xmlns:a16="http://schemas.microsoft.com/office/drawing/2014/main" id="{145B3917-83C8-395B-468E-ABB273979B4C}"/>
              </a:ext>
            </a:extLst>
          </p:cNvPr>
          <p:cNvSpPr/>
          <p:nvPr/>
        </p:nvSpPr>
        <p:spPr>
          <a:xfrm>
            <a:off x="9638449" y="4198671"/>
            <a:ext cx="1416405" cy="318655"/>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8" t="4212" r="39355" b="23356"/>
          <a:stretch/>
        </p:blipFill>
        <p:spPr>
          <a:xfrm>
            <a:off x="5869242" y="2015733"/>
            <a:ext cx="6322758" cy="4257557"/>
          </a:xfrm>
          <a:prstGeom prst="rect">
            <a:avLst/>
          </a:prstGeom>
        </p:spPr>
      </p:pic>
      <p:sp>
        <p:nvSpPr>
          <p:cNvPr id="8" name="Oval 7">
            <a:extLst>
              <a:ext uri="{FF2B5EF4-FFF2-40B4-BE49-F238E27FC236}">
                <a16:creationId xmlns:a16="http://schemas.microsoft.com/office/drawing/2014/main" id="{145B3917-83C8-395B-468E-ABB273979B4C}"/>
              </a:ext>
            </a:extLst>
          </p:cNvPr>
          <p:cNvSpPr/>
          <p:nvPr/>
        </p:nvSpPr>
        <p:spPr>
          <a:xfrm>
            <a:off x="8534400" y="4918365"/>
            <a:ext cx="3491345" cy="4987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9" name="Oval 8">
            <a:extLst>
              <a:ext uri="{FF2B5EF4-FFF2-40B4-BE49-F238E27FC236}">
                <a16:creationId xmlns:a16="http://schemas.microsoft.com/office/drawing/2014/main" id="{145B3917-83C8-395B-468E-ABB273979B4C}"/>
              </a:ext>
            </a:extLst>
          </p:cNvPr>
          <p:cNvSpPr/>
          <p:nvPr/>
        </p:nvSpPr>
        <p:spPr>
          <a:xfrm>
            <a:off x="3468020" y="5680364"/>
            <a:ext cx="1145544" cy="334990"/>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6" name="Slide Number Placeholder 5">
            <a:extLst>
              <a:ext uri="{FF2B5EF4-FFF2-40B4-BE49-F238E27FC236}">
                <a16:creationId xmlns:a16="http://schemas.microsoft.com/office/drawing/2014/main" id="{BE245020-EADA-4435-6AA8-AF74A24ABABB}"/>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95108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E66D-F659-0C4D-E949-F3CE010D2AEB}"/>
              </a:ext>
            </a:extLst>
          </p:cNvPr>
          <p:cNvSpPr>
            <a:spLocks noGrp="1"/>
          </p:cNvSpPr>
          <p:nvPr>
            <p:ph type="title"/>
          </p:nvPr>
        </p:nvSpPr>
        <p:spPr>
          <a:xfrm>
            <a:off x="0" y="848916"/>
            <a:ext cx="8596668" cy="1320800"/>
          </a:xfrm>
        </p:spPr>
        <p:txBody>
          <a:bodyPr/>
          <a:lstStyle/>
          <a:p>
            <a:br>
              <a:rPr lang="en-US" dirty="0"/>
            </a:br>
            <a:r>
              <a:rPr lang="en-US" dirty="0"/>
              <a:t>Asset Adjustment </a:t>
            </a:r>
          </a:p>
        </p:txBody>
      </p:sp>
      <p:sp>
        <p:nvSpPr>
          <p:cNvPr id="3" name="Content Placeholder 2">
            <a:extLst>
              <a:ext uri="{FF2B5EF4-FFF2-40B4-BE49-F238E27FC236}">
                <a16:creationId xmlns:a16="http://schemas.microsoft.com/office/drawing/2014/main" id="{11F37360-FFBF-1488-A1C1-7CD1F2F26D24}"/>
              </a:ext>
            </a:extLst>
          </p:cNvPr>
          <p:cNvSpPr>
            <a:spLocks noGrp="1"/>
          </p:cNvSpPr>
          <p:nvPr>
            <p:ph idx="1"/>
          </p:nvPr>
        </p:nvSpPr>
        <p:spPr>
          <a:xfrm>
            <a:off x="73771" y="2136356"/>
            <a:ext cx="10112746" cy="4112044"/>
          </a:xfrm>
        </p:spPr>
        <p:txBody>
          <a:bodyPr>
            <a:normAutofit/>
          </a:bodyPr>
          <a:lstStyle/>
          <a:p>
            <a:pPr marL="0" indent="0">
              <a:buNone/>
            </a:pPr>
            <a:r>
              <a:rPr lang="en-US" dirty="0"/>
              <a:t>Type Adjustment :</a:t>
            </a:r>
          </a:p>
          <a:p>
            <a:pPr marL="0" indent="0">
              <a:lnSpc>
                <a:spcPct val="100000"/>
              </a:lnSpc>
              <a:buNone/>
            </a:pPr>
            <a:r>
              <a:rPr lang="en-US" dirty="0"/>
              <a:t>1- </a:t>
            </a:r>
            <a:r>
              <a:rPr lang="en-US" dirty="0" err="1"/>
              <a:t>Reclass</a:t>
            </a:r>
            <a:r>
              <a:rPr lang="en-US" dirty="0"/>
              <a:t> Category</a:t>
            </a:r>
          </a:p>
          <a:p>
            <a:pPr marL="0" indent="0">
              <a:lnSpc>
                <a:spcPct val="100000"/>
              </a:lnSpc>
              <a:buNone/>
            </a:pPr>
            <a:r>
              <a:rPr lang="en-US" dirty="0"/>
              <a:t>2- Unit Change</a:t>
            </a:r>
          </a:p>
          <a:p>
            <a:pPr marL="0" indent="0">
              <a:lnSpc>
                <a:spcPct val="100000"/>
              </a:lnSpc>
              <a:buNone/>
            </a:pPr>
            <a:r>
              <a:rPr lang="en-US" dirty="0"/>
              <a:t>(Assets workbench</a:t>
            </a:r>
            <a:r>
              <a:rPr lang="ar-EG" dirty="0"/>
              <a:t>&lt;&lt; </a:t>
            </a:r>
            <a:r>
              <a:rPr lang="en-US" dirty="0"/>
              <a:t>open)</a:t>
            </a:r>
          </a:p>
          <a:p>
            <a:pPr marL="0" indent="0">
              <a:buNone/>
            </a:pPr>
            <a:r>
              <a:rPr lang="en-US" dirty="0"/>
              <a:t>3- Financial Information’s</a:t>
            </a:r>
            <a:endParaRPr lang="ar-EG" dirty="0"/>
          </a:p>
          <a:p>
            <a:pPr marL="0" indent="0">
              <a:buNone/>
            </a:pPr>
            <a:r>
              <a:rPr lang="en-US" dirty="0"/>
              <a:t> (Assets workbench</a:t>
            </a:r>
            <a:r>
              <a:rPr lang="ar-EG" dirty="0"/>
              <a:t>&lt;&lt; </a:t>
            </a:r>
            <a:r>
              <a:rPr lang="en-US" dirty="0"/>
              <a:t>book)</a:t>
            </a:r>
          </a:p>
          <a:p>
            <a:pPr marL="0" indent="0">
              <a:buNone/>
            </a:pPr>
            <a:r>
              <a:rPr lang="en-US" dirty="0"/>
              <a:t>4-Transfer Locations</a:t>
            </a:r>
          </a:p>
          <a:p>
            <a:pPr marL="0" indent="0">
              <a:buNone/>
            </a:pPr>
            <a:r>
              <a:rPr lang="en-US" dirty="0"/>
              <a:t>5- Change Expense Account</a:t>
            </a:r>
          </a:p>
          <a:p>
            <a:pPr marL="0" indent="0">
              <a:buNone/>
            </a:pPr>
            <a:r>
              <a:rPr lang="en-US" dirty="0"/>
              <a:t>(Assets workbench</a:t>
            </a:r>
            <a:r>
              <a:rPr lang="ar-EG" dirty="0"/>
              <a:t>&lt;&lt; </a:t>
            </a:r>
            <a:r>
              <a:rPr lang="en-US" dirty="0"/>
              <a:t>Assignment)</a:t>
            </a:r>
          </a:p>
          <a:p>
            <a:pPr marL="0" indent="0">
              <a:buNone/>
            </a:pPr>
            <a:endParaRPr lang="en-US" dirty="0"/>
          </a:p>
          <a:p>
            <a:pPr marL="0" indent="0">
              <a:buNone/>
            </a:pP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3117" r="37329" b="29722"/>
          <a:stretch/>
        </p:blipFill>
        <p:spPr>
          <a:xfrm>
            <a:off x="5777347" y="609600"/>
            <a:ext cx="5999018" cy="3616138"/>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90" r="25344" b="46863"/>
          <a:stretch/>
        </p:blipFill>
        <p:spPr>
          <a:xfrm>
            <a:off x="5961826" y="4404076"/>
            <a:ext cx="5630060" cy="2274876"/>
          </a:xfrm>
          <a:prstGeom prst="rect">
            <a:avLst/>
          </a:prstGeom>
        </p:spPr>
      </p:pic>
      <p:sp>
        <p:nvSpPr>
          <p:cNvPr id="14" name="Rectangle 13">
            <a:extLst>
              <a:ext uri="{FF2B5EF4-FFF2-40B4-BE49-F238E27FC236}">
                <a16:creationId xmlns:a16="http://schemas.microsoft.com/office/drawing/2014/main" id="{6773E6E6-6BFF-3CE6-0CA5-2F82BBA674EC}"/>
              </a:ext>
            </a:extLst>
          </p:cNvPr>
          <p:cNvSpPr/>
          <p:nvPr/>
        </p:nvSpPr>
        <p:spPr>
          <a:xfrm flipH="1">
            <a:off x="9259206" y="6144136"/>
            <a:ext cx="2332680" cy="5348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C42AE63-E344-B370-46F6-3A6116336BF2}"/>
              </a:ext>
            </a:extLst>
          </p:cNvPr>
          <p:cNvSpPr>
            <a:spLocks noGrp="1"/>
          </p:cNvSpPr>
          <p:nvPr>
            <p:ph type="sldNum" sz="quarter" idx="12"/>
          </p:nvPr>
        </p:nvSpPr>
        <p:spPr>
          <a:xfrm>
            <a:off x="5042791" y="6248400"/>
            <a:ext cx="683339" cy="365125"/>
          </a:xfrm>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1519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F702C-81DE-53CF-DEEC-0CE065C1B441}"/>
              </a:ext>
            </a:extLst>
          </p:cNvPr>
          <p:cNvSpPr>
            <a:spLocks noGrp="1"/>
          </p:cNvSpPr>
          <p:nvPr>
            <p:ph type="title"/>
          </p:nvPr>
        </p:nvSpPr>
        <p:spPr>
          <a:xfrm>
            <a:off x="677334" y="609600"/>
            <a:ext cx="2938468" cy="5431762"/>
          </a:xfrm>
        </p:spPr>
        <p:txBody>
          <a:bodyPr vert="horz" lIns="91440" tIns="45720" rIns="91440" bIns="45720" rtlCol="0" anchor="ctr">
            <a:normAutofit/>
          </a:bodyPr>
          <a:lstStyle/>
          <a:p>
            <a:r>
              <a:rPr lang="en-US" kern="1200">
                <a:latin typeface="+mj-lt"/>
                <a:ea typeface="+mj-ea"/>
                <a:cs typeface="+mj-cs"/>
              </a:rPr>
              <a:t>Inquiry:</a:t>
            </a:r>
            <a:br>
              <a:rPr lang="en-US" kern="1200">
                <a:latin typeface="+mj-lt"/>
                <a:ea typeface="+mj-ea"/>
                <a:cs typeface="+mj-cs"/>
              </a:rPr>
            </a:br>
            <a:endParaRPr lang="en-US" kern="1200">
              <a:latin typeface="+mj-lt"/>
              <a:ea typeface="+mj-ea"/>
              <a:cs typeface="+mj-cs"/>
            </a:endParaRPr>
          </a:p>
        </p:txBody>
      </p:sp>
      <p:graphicFrame>
        <p:nvGraphicFramePr>
          <p:cNvPr id="29" name="Content Placeholder 2">
            <a:extLst>
              <a:ext uri="{FF2B5EF4-FFF2-40B4-BE49-F238E27FC236}">
                <a16:creationId xmlns:a16="http://schemas.microsoft.com/office/drawing/2014/main" id="{3C45729A-0E00-810C-8359-01C41338AE35}"/>
              </a:ext>
            </a:extLst>
          </p:cNvPr>
          <p:cNvGraphicFramePr>
            <a:graphicFrameLocks noGrp="1"/>
          </p:cNvGraphicFramePr>
          <p:nvPr>
            <p:ph idx="1"/>
            <p:extLst>
              <p:ext uri="{D42A27DB-BD31-4B8C-83A1-F6EECF244321}">
                <p14:modId xmlns:p14="http://schemas.microsoft.com/office/powerpoint/2010/main" val="2628806410"/>
              </p:ext>
            </p:extLst>
          </p:nvPr>
        </p:nvGraphicFramePr>
        <p:xfrm>
          <a:off x="3383944" y="2103122"/>
          <a:ext cx="5424112" cy="320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E2CBFD6-6D4F-0E27-90A4-AF8CA59028E3}"/>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12183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2363-52CB-5201-9731-AED3E15F9683}"/>
              </a:ext>
            </a:extLst>
          </p:cNvPr>
          <p:cNvSpPr>
            <a:spLocks noGrp="1"/>
          </p:cNvSpPr>
          <p:nvPr>
            <p:ph type="title"/>
          </p:nvPr>
        </p:nvSpPr>
        <p:spPr>
          <a:xfrm>
            <a:off x="175287" y="1270592"/>
            <a:ext cx="8596668" cy="1320800"/>
          </a:xfrm>
        </p:spPr>
        <p:txBody>
          <a:bodyPr/>
          <a:lstStyle/>
          <a:p>
            <a:r>
              <a:rPr lang="en-US" dirty="0"/>
              <a:t>Assets Financial Information</a:t>
            </a:r>
            <a:br>
              <a:rPr lang="en-US" dirty="0"/>
            </a:br>
            <a:r>
              <a:rPr lang="en-US" sz="2400" dirty="0"/>
              <a:t>Book-source line -assignment</a:t>
            </a:r>
            <a:endParaRPr lang="en-US" dirty="0"/>
          </a:p>
        </p:txBody>
      </p:sp>
      <p:sp>
        <p:nvSpPr>
          <p:cNvPr id="3" name="Content Placeholder 2">
            <a:extLst>
              <a:ext uri="{FF2B5EF4-FFF2-40B4-BE49-F238E27FC236}">
                <a16:creationId xmlns:a16="http://schemas.microsoft.com/office/drawing/2014/main" id="{33525D93-6F17-73A3-CFF2-487826DA9CF8}"/>
              </a:ext>
            </a:extLst>
          </p:cNvPr>
          <p:cNvSpPr>
            <a:spLocks noGrp="1"/>
          </p:cNvSpPr>
          <p:nvPr>
            <p:ph idx="1"/>
          </p:nvPr>
        </p:nvSpPr>
        <p:spPr>
          <a:xfrm>
            <a:off x="175287" y="2539564"/>
            <a:ext cx="8596668" cy="3880773"/>
          </a:xfrm>
        </p:spPr>
        <p:txBody>
          <a:bodyPr/>
          <a:lstStyle/>
          <a:p>
            <a:pPr marL="0" indent="0">
              <a:buNone/>
            </a:pPr>
            <a:r>
              <a:rPr lang="en-US" dirty="0"/>
              <a:t>Inquiry</a:t>
            </a:r>
            <a:r>
              <a:rPr lang="ar-EG" dirty="0"/>
              <a:t>&lt;&lt;</a:t>
            </a:r>
            <a:r>
              <a:rPr lang="en-US" dirty="0"/>
              <a:t>Financial Information</a:t>
            </a:r>
          </a:p>
          <a:p>
            <a:pPr marL="0" indent="0">
              <a:buNone/>
            </a:pPr>
            <a:r>
              <a:rPr lang="en-US" dirty="0"/>
              <a:t>Book: Show Financial Information of assets .</a:t>
            </a:r>
          </a:p>
          <a:p>
            <a:pPr marL="0" indent="0">
              <a:buNone/>
            </a:pPr>
            <a:r>
              <a:rPr lang="en-US" dirty="0"/>
              <a:t>Source Line : Show Invoice Number and Supplier Name.</a:t>
            </a:r>
          </a:p>
          <a:p>
            <a:pPr marL="0" indent="0">
              <a:buNone/>
            </a:pPr>
            <a:r>
              <a:rPr lang="en-US" dirty="0"/>
              <a:t>Assignment :  Expense Account and Locations.</a:t>
            </a:r>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637" t="17387" r="19558" b="10866"/>
          <a:stretch/>
        </p:blipFill>
        <p:spPr>
          <a:xfrm>
            <a:off x="7590107" y="1701394"/>
            <a:ext cx="3626864" cy="219107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1297" t="15312" r="28976" b="60087"/>
          <a:stretch/>
        </p:blipFill>
        <p:spPr>
          <a:xfrm>
            <a:off x="6610156" y="4100975"/>
            <a:ext cx="4904510" cy="113627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3086" t="16896" r="30165" b="62290"/>
          <a:stretch/>
        </p:blipFill>
        <p:spPr>
          <a:xfrm>
            <a:off x="175287" y="4479950"/>
            <a:ext cx="6225513" cy="1238262"/>
          </a:xfrm>
          <a:prstGeom prst="rect">
            <a:avLst/>
          </a:prstGeom>
        </p:spPr>
      </p:pic>
      <p:sp>
        <p:nvSpPr>
          <p:cNvPr id="7" name="Slide Number Placeholder 6">
            <a:extLst>
              <a:ext uri="{FF2B5EF4-FFF2-40B4-BE49-F238E27FC236}">
                <a16:creationId xmlns:a16="http://schemas.microsoft.com/office/drawing/2014/main" id="{F5272556-25F6-C0BB-EDF6-EF6179C47C00}"/>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142844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E5A7-93A4-7675-91AC-578F51295365}"/>
              </a:ext>
            </a:extLst>
          </p:cNvPr>
          <p:cNvSpPr>
            <a:spLocks noGrp="1"/>
          </p:cNvSpPr>
          <p:nvPr>
            <p:ph type="title"/>
          </p:nvPr>
        </p:nvSpPr>
        <p:spPr>
          <a:xfrm>
            <a:off x="159174" y="1449071"/>
            <a:ext cx="8596668" cy="1320800"/>
          </a:xfrm>
        </p:spPr>
        <p:txBody>
          <a:bodyPr/>
          <a:lstStyle/>
          <a:p>
            <a:r>
              <a:rPr lang="en-US" dirty="0"/>
              <a:t>Transaction History </a:t>
            </a:r>
          </a:p>
        </p:txBody>
      </p:sp>
      <p:sp>
        <p:nvSpPr>
          <p:cNvPr id="3" name="Content Placeholder 2">
            <a:extLst>
              <a:ext uri="{FF2B5EF4-FFF2-40B4-BE49-F238E27FC236}">
                <a16:creationId xmlns:a16="http://schemas.microsoft.com/office/drawing/2014/main" id="{9678513A-A2A7-6660-1885-A1137ADDDCBB}"/>
              </a:ext>
            </a:extLst>
          </p:cNvPr>
          <p:cNvSpPr>
            <a:spLocks noGrp="1"/>
          </p:cNvSpPr>
          <p:nvPr>
            <p:ph idx="1"/>
          </p:nvPr>
        </p:nvSpPr>
        <p:spPr>
          <a:xfrm>
            <a:off x="677334" y="2160589"/>
            <a:ext cx="8596668" cy="1720531"/>
          </a:xfrm>
        </p:spPr>
        <p:txBody>
          <a:bodyPr/>
          <a:lstStyle/>
          <a:p>
            <a:r>
              <a:rPr lang="en-US" dirty="0"/>
              <a:t>Show modified transaction :  </a:t>
            </a:r>
          </a:p>
        </p:txBody>
      </p:sp>
      <p:pic>
        <p:nvPicPr>
          <p:cNvPr id="5" name="Picture 4" descr="A screenshot of a computer&#10;&#10;Description automatically generated">
            <a:extLst>
              <a:ext uri="{FF2B5EF4-FFF2-40B4-BE49-F238E27FC236}">
                <a16:creationId xmlns:a16="http://schemas.microsoft.com/office/drawing/2014/main" id="{7A563B95-0771-E43A-98D8-D1807B66FCEE}"/>
              </a:ext>
            </a:extLst>
          </p:cNvPr>
          <p:cNvPicPr>
            <a:picLocks noChangeAspect="1"/>
          </p:cNvPicPr>
          <p:nvPr/>
        </p:nvPicPr>
        <p:blipFill>
          <a:blip r:embed="rId2"/>
          <a:srcRect b="9633"/>
          <a:stretch/>
        </p:blipFill>
        <p:spPr>
          <a:xfrm>
            <a:off x="1127760" y="2769871"/>
            <a:ext cx="7955280" cy="4043781"/>
          </a:xfrm>
          <a:prstGeom prst="rect">
            <a:avLst/>
          </a:prstGeom>
        </p:spPr>
      </p:pic>
      <p:sp>
        <p:nvSpPr>
          <p:cNvPr id="4" name="Slide Number Placeholder 3">
            <a:extLst>
              <a:ext uri="{FF2B5EF4-FFF2-40B4-BE49-F238E27FC236}">
                <a16:creationId xmlns:a16="http://schemas.microsoft.com/office/drawing/2014/main" id="{5F696397-EC44-8429-EC93-021D90E02AF6}"/>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56713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7867-4961-49E8-5C26-DA709A89D405}"/>
              </a:ext>
            </a:extLst>
          </p:cNvPr>
          <p:cNvSpPr>
            <a:spLocks noGrp="1"/>
          </p:cNvSpPr>
          <p:nvPr>
            <p:ph type="title"/>
          </p:nvPr>
        </p:nvSpPr>
        <p:spPr>
          <a:xfrm>
            <a:off x="0" y="1320800"/>
            <a:ext cx="8596668" cy="1320800"/>
          </a:xfrm>
        </p:spPr>
        <p:txBody>
          <a:bodyPr/>
          <a:lstStyle/>
          <a:p>
            <a:r>
              <a:rPr lang="en-US" dirty="0"/>
              <a:t>Mass transactions</a:t>
            </a:r>
          </a:p>
        </p:txBody>
      </p:sp>
      <p:graphicFrame>
        <p:nvGraphicFramePr>
          <p:cNvPr id="33" name="Content Placeholder 2">
            <a:extLst>
              <a:ext uri="{FF2B5EF4-FFF2-40B4-BE49-F238E27FC236}">
                <a16:creationId xmlns:a16="http://schemas.microsoft.com/office/drawing/2014/main" id="{D420B718-D3F7-2BF5-667B-81A884324BA8}"/>
              </a:ext>
            </a:extLst>
          </p:cNvPr>
          <p:cNvGraphicFramePr>
            <a:graphicFrameLocks noGrp="1"/>
          </p:cNvGraphicFramePr>
          <p:nvPr>
            <p:ph idx="1"/>
            <p:extLst>
              <p:ext uri="{D42A27DB-BD31-4B8C-83A1-F6EECF244321}">
                <p14:modId xmlns:p14="http://schemas.microsoft.com/office/powerpoint/2010/main" val="2646188828"/>
              </p:ext>
            </p:extLst>
          </p:nvPr>
        </p:nvGraphicFramePr>
        <p:xfrm>
          <a:off x="128694" y="2276014"/>
          <a:ext cx="10041466" cy="2377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915A6FAC-6B2B-3C90-4DC9-94EB5EDB44D3}"/>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27754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E9A5-2831-4925-E2AE-F6A2A06601D1}"/>
              </a:ext>
            </a:extLst>
          </p:cNvPr>
          <p:cNvSpPr>
            <a:spLocks noGrp="1"/>
          </p:cNvSpPr>
          <p:nvPr>
            <p:ph type="title"/>
          </p:nvPr>
        </p:nvSpPr>
        <p:spPr>
          <a:xfrm>
            <a:off x="0" y="1468564"/>
            <a:ext cx="10281920" cy="1487344"/>
          </a:xfrm>
        </p:spPr>
        <p:txBody>
          <a:bodyPr>
            <a:normAutofit fontScale="90000"/>
          </a:bodyPr>
          <a:lstStyle/>
          <a:p>
            <a:br>
              <a:rPr lang="en-US" dirty="0"/>
            </a:br>
            <a:r>
              <a:rPr lang="en-US" dirty="0"/>
              <a:t>Transfer a GROUP of Assets between employees, expense accounts, and locations</a:t>
            </a:r>
          </a:p>
        </p:txBody>
      </p:sp>
      <p:sp>
        <p:nvSpPr>
          <p:cNvPr id="3" name="Content Placeholder 2">
            <a:extLst>
              <a:ext uri="{FF2B5EF4-FFF2-40B4-BE49-F238E27FC236}">
                <a16:creationId xmlns:a16="http://schemas.microsoft.com/office/drawing/2014/main" id="{EA6C3DA7-E9A3-5F9C-BCF8-6106E8733AAE}"/>
              </a:ext>
            </a:extLst>
          </p:cNvPr>
          <p:cNvSpPr>
            <a:spLocks noGrp="1"/>
          </p:cNvSpPr>
          <p:nvPr>
            <p:ph idx="1"/>
          </p:nvPr>
        </p:nvSpPr>
        <p:spPr>
          <a:xfrm>
            <a:off x="253612" y="3119266"/>
            <a:ext cx="9603275" cy="1101881"/>
          </a:xfrm>
        </p:spPr>
        <p:txBody>
          <a:bodyPr>
            <a:normAutofit fontScale="92500" lnSpcReduction="20000"/>
          </a:bodyPr>
          <a:lstStyle/>
          <a:p>
            <a:r>
              <a:rPr lang="en-US" sz="2400" dirty="0"/>
              <a:t>Mass Transactions &gt;&gt; Transfers &gt;&gt;preview&gt;&gt;Run</a:t>
            </a:r>
          </a:p>
          <a:p>
            <a:r>
              <a:rPr lang="en-US" sz="2400" dirty="0"/>
              <a:t>To Find Request:  View&gt;&gt;request&gt;&gt;Find&gt;&gt;choose our request&gt;&gt;view output</a:t>
            </a:r>
          </a:p>
          <a:p>
            <a:endParaRPr lang="en-US" sz="2400" dirty="0"/>
          </a:p>
        </p:txBody>
      </p:sp>
      <p:pic>
        <p:nvPicPr>
          <p:cNvPr id="5" name="Picture 4" descr="A computer screen with a message box&#10;&#10;Description automatically generated">
            <a:extLst>
              <a:ext uri="{FF2B5EF4-FFF2-40B4-BE49-F238E27FC236}">
                <a16:creationId xmlns:a16="http://schemas.microsoft.com/office/drawing/2014/main" id="{775E395F-8D0D-F609-7D27-1984785E8BBC}"/>
              </a:ext>
            </a:extLst>
          </p:cNvPr>
          <p:cNvPicPr>
            <a:picLocks noChangeAspect="1"/>
          </p:cNvPicPr>
          <p:nvPr/>
        </p:nvPicPr>
        <p:blipFill>
          <a:blip r:embed="rId2"/>
          <a:srcRect l="2" t="1295" r="37924" b="15210"/>
          <a:stretch/>
        </p:blipFill>
        <p:spPr>
          <a:xfrm>
            <a:off x="379187" y="4219611"/>
            <a:ext cx="3800480" cy="2638389"/>
          </a:xfrm>
          <a:prstGeom prst="rect">
            <a:avLst/>
          </a:prstGeom>
        </p:spPr>
      </p:pic>
      <p:sp>
        <p:nvSpPr>
          <p:cNvPr id="6" name="Rectangle 5">
            <a:extLst>
              <a:ext uri="{FF2B5EF4-FFF2-40B4-BE49-F238E27FC236}">
                <a16:creationId xmlns:a16="http://schemas.microsoft.com/office/drawing/2014/main" id="{553031AD-39F8-2F67-60A4-7BFD6B0BC237}"/>
              </a:ext>
            </a:extLst>
          </p:cNvPr>
          <p:cNvSpPr/>
          <p:nvPr/>
        </p:nvSpPr>
        <p:spPr>
          <a:xfrm flipH="1">
            <a:off x="673360" y="5129538"/>
            <a:ext cx="1378960" cy="195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A29B7E-98DF-D7CD-FF54-EA831A311157}"/>
              </a:ext>
            </a:extLst>
          </p:cNvPr>
          <p:cNvSpPr/>
          <p:nvPr/>
        </p:nvSpPr>
        <p:spPr>
          <a:xfrm flipH="1">
            <a:off x="664780" y="5324564"/>
            <a:ext cx="1606068" cy="129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40FB7C-3DD7-23BC-B485-1833B24E6587}"/>
              </a:ext>
            </a:extLst>
          </p:cNvPr>
          <p:cNvSpPr/>
          <p:nvPr/>
        </p:nvSpPr>
        <p:spPr>
          <a:xfrm flipH="1">
            <a:off x="2270848" y="5311818"/>
            <a:ext cx="1012750" cy="161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88455-25A5-4C79-034B-0D8706D99AA9}"/>
              </a:ext>
            </a:extLst>
          </p:cNvPr>
          <p:cNvSpPr/>
          <p:nvPr/>
        </p:nvSpPr>
        <p:spPr>
          <a:xfrm flipH="1">
            <a:off x="2288007" y="5129538"/>
            <a:ext cx="1012752" cy="160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5D91B966-4D6A-F974-25C6-6EF792BA7D26}"/>
              </a:ext>
            </a:extLst>
          </p:cNvPr>
          <p:cNvPicPr>
            <a:picLocks noChangeAspect="1"/>
          </p:cNvPicPr>
          <p:nvPr/>
        </p:nvPicPr>
        <p:blipFill>
          <a:blip r:embed="rId3"/>
          <a:srcRect l="48036" t="8903" r="2499" b="24488"/>
          <a:stretch/>
        </p:blipFill>
        <p:spPr>
          <a:xfrm>
            <a:off x="4771157" y="4015001"/>
            <a:ext cx="4179158" cy="2843000"/>
          </a:xfrm>
          <a:prstGeom prst="rect">
            <a:avLst/>
          </a:prstGeom>
        </p:spPr>
      </p:pic>
      <p:sp>
        <p:nvSpPr>
          <p:cNvPr id="4" name="Title 20">
            <a:extLst>
              <a:ext uri="{FF2B5EF4-FFF2-40B4-BE49-F238E27FC236}">
                <a16:creationId xmlns:a16="http://schemas.microsoft.com/office/drawing/2014/main" id="{AC03D98F-1C34-9937-CB73-5F239ED499B2}"/>
              </a:ext>
            </a:extLst>
          </p:cNvPr>
          <p:cNvSpPr txBox="1">
            <a:spLocks/>
          </p:cNvSpPr>
          <p:nvPr/>
        </p:nvSpPr>
        <p:spPr>
          <a:xfrm>
            <a:off x="0" y="1360803"/>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Mass transfer:</a:t>
            </a:r>
          </a:p>
        </p:txBody>
      </p:sp>
      <p:sp>
        <p:nvSpPr>
          <p:cNvPr id="10" name="Slide Number Placeholder 9">
            <a:extLst>
              <a:ext uri="{FF2B5EF4-FFF2-40B4-BE49-F238E27FC236}">
                <a16:creationId xmlns:a16="http://schemas.microsoft.com/office/drawing/2014/main" id="{0FCF069E-56F9-2059-CEA9-5AF5B35DB825}"/>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288503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176FA-7B84-8BB5-E8FC-804E170146CB}"/>
              </a:ext>
            </a:extLst>
          </p:cNvPr>
          <p:cNvSpPr>
            <a:spLocks noGrp="1"/>
          </p:cNvSpPr>
          <p:nvPr>
            <p:ph idx="1"/>
          </p:nvPr>
        </p:nvSpPr>
        <p:spPr>
          <a:xfrm>
            <a:off x="0" y="2112650"/>
            <a:ext cx="7041014" cy="1490343"/>
          </a:xfrm>
        </p:spPr>
        <p:txBody>
          <a:bodyPr/>
          <a:lstStyle/>
          <a:p>
            <a:r>
              <a:rPr lang="en-US" dirty="0"/>
              <a:t>change information for an asset at any time other than category and units has no financial impact on the asset.</a:t>
            </a:r>
          </a:p>
          <a:p>
            <a:r>
              <a:rPr lang="en-US" dirty="0"/>
              <a:t>like: life years, depreciation method and prorate convention.</a:t>
            </a:r>
          </a:p>
          <a:p>
            <a:pPr marL="0" indent="0">
              <a:buNone/>
            </a:pPr>
            <a:r>
              <a:rPr lang="en-US" dirty="0"/>
              <a:t>     </a:t>
            </a:r>
            <a:r>
              <a:rPr lang="en-US" b="1" dirty="0"/>
              <a:t>Mass Transactions&gt;&gt; Change</a:t>
            </a:r>
          </a:p>
        </p:txBody>
      </p:sp>
      <p:sp>
        <p:nvSpPr>
          <p:cNvPr id="12" name="Content Placeholder 2">
            <a:extLst>
              <a:ext uri="{FF2B5EF4-FFF2-40B4-BE49-F238E27FC236}">
                <a16:creationId xmlns:a16="http://schemas.microsoft.com/office/drawing/2014/main" id="{AF79DB35-5FC0-2F9D-17CB-505B80113F9F}"/>
              </a:ext>
            </a:extLst>
          </p:cNvPr>
          <p:cNvSpPr txBox="1">
            <a:spLocks/>
          </p:cNvSpPr>
          <p:nvPr/>
        </p:nvSpPr>
        <p:spPr>
          <a:xfrm>
            <a:off x="2420322" y="4000178"/>
            <a:ext cx="8596668" cy="15238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21" name="Title 20">
            <a:extLst>
              <a:ext uri="{FF2B5EF4-FFF2-40B4-BE49-F238E27FC236}">
                <a16:creationId xmlns:a16="http://schemas.microsoft.com/office/drawing/2014/main" id="{06D09ABC-5C85-59C1-49C5-4F56091F3056}"/>
              </a:ext>
            </a:extLst>
          </p:cNvPr>
          <p:cNvSpPr>
            <a:spLocks noGrp="1"/>
          </p:cNvSpPr>
          <p:nvPr>
            <p:ph type="title"/>
          </p:nvPr>
        </p:nvSpPr>
        <p:spPr>
          <a:xfrm>
            <a:off x="0" y="1360803"/>
            <a:ext cx="8596668" cy="1320800"/>
          </a:xfrm>
        </p:spPr>
        <p:txBody>
          <a:bodyPr/>
          <a:lstStyle/>
          <a:p>
            <a:r>
              <a:rPr lang="en-US" dirty="0"/>
              <a:t>Mass changes</a:t>
            </a:r>
          </a:p>
        </p:txBody>
      </p:sp>
      <p:pic>
        <p:nvPicPr>
          <p:cNvPr id="23" name="Picture 22" descr="A screenshot of a computer&#10;&#10;Description automatically generated">
            <a:extLst>
              <a:ext uri="{FF2B5EF4-FFF2-40B4-BE49-F238E27FC236}">
                <a16:creationId xmlns:a16="http://schemas.microsoft.com/office/drawing/2014/main" id="{2AEAED9A-A79A-8707-2FE3-2B2B1B83F1FE}"/>
              </a:ext>
            </a:extLst>
          </p:cNvPr>
          <p:cNvPicPr>
            <a:picLocks noChangeAspect="1"/>
          </p:cNvPicPr>
          <p:nvPr/>
        </p:nvPicPr>
        <p:blipFill>
          <a:blip r:embed="rId2"/>
          <a:stretch>
            <a:fillRect/>
          </a:stretch>
        </p:blipFill>
        <p:spPr>
          <a:xfrm>
            <a:off x="7041014" y="3699239"/>
            <a:ext cx="4331278" cy="3158761"/>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9D38459F-94B5-AEF4-892F-F3144794402A}"/>
              </a:ext>
            </a:extLst>
          </p:cNvPr>
          <p:cNvPicPr>
            <a:picLocks noChangeAspect="1"/>
          </p:cNvPicPr>
          <p:nvPr/>
        </p:nvPicPr>
        <p:blipFill>
          <a:blip r:embed="rId3"/>
          <a:srcRect r="30626" b="14088"/>
          <a:stretch/>
        </p:blipFill>
        <p:spPr>
          <a:xfrm>
            <a:off x="6836735" y="63995"/>
            <a:ext cx="4933507" cy="3436652"/>
          </a:xfrm>
          <a:prstGeom prst="rect">
            <a:avLst/>
          </a:prstGeom>
        </p:spPr>
      </p:pic>
      <p:sp>
        <p:nvSpPr>
          <p:cNvPr id="26" name="TextBox 25">
            <a:extLst>
              <a:ext uri="{FF2B5EF4-FFF2-40B4-BE49-F238E27FC236}">
                <a16:creationId xmlns:a16="http://schemas.microsoft.com/office/drawing/2014/main" id="{99AB0DF1-8A90-6C81-E260-648F4D4F4554}"/>
              </a:ext>
            </a:extLst>
          </p:cNvPr>
          <p:cNvSpPr txBox="1"/>
          <p:nvPr/>
        </p:nvSpPr>
        <p:spPr>
          <a:xfrm>
            <a:off x="465983" y="4511040"/>
            <a:ext cx="6370752" cy="646331"/>
          </a:xfrm>
          <a:prstGeom prst="rect">
            <a:avLst/>
          </a:prstGeom>
          <a:noFill/>
        </p:spPr>
        <p:txBody>
          <a:bodyPr wrap="square" rtlCol="0">
            <a:spAutoFit/>
          </a:bodyPr>
          <a:lstStyle/>
          <a:p>
            <a:r>
              <a:rPr lang="en-US" b="1" dirty="0"/>
              <a:t>click on preview button</a:t>
            </a:r>
          </a:p>
          <a:p>
            <a:r>
              <a:rPr lang="en-US" b="1" dirty="0"/>
              <a:t> view &gt;&gt;request &gt;&gt;view out</a:t>
            </a:r>
          </a:p>
        </p:txBody>
      </p:sp>
      <p:sp>
        <p:nvSpPr>
          <p:cNvPr id="27" name="Oval 26">
            <a:extLst>
              <a:ext uri="{FF2B5EF4-FFF2-40B4-BE49-F238E27FC236}">
                <a16:creationId xmlns:a16="http://schemas.microsoft.com/office/drawing/2014/main" id="{D358962A-96D2-9535-FCBA-646C37186C00}"/>
              </a:ext>
            </a:extLst>
          </p:cNvPr>
          <p:cNvSpPr/>
          <p:nvPr/>
        </p:nvSpPr>
        <p:spPr>
          <a:xfrm>
            <a:off x="10840720" y="3192465"/>
            <a:ext cx="751840" cy="23653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DC93D41-C2CD-2C57-6C85-AD3D6CB68B88}"/>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93374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3">
            <a:extLst>
              <a:ext uri="{FF2B5EF4-FFF2-40B4-BE49-F238E27FC236}">
                <a16:creationId xmlns:a16="http://schemas.microsoft.com/office/drawing/2014/main" id="{E4A952FF-1BCA-C7A4-646E-E374D3D5DA06}"/>
              </a:ext>
            </a:extLst>
          </p:cNvPr>
          <p:cNvGraphicFramePr>
            <a:graphicFrameLocks noGrp="1"/>
          </p:cNvGraphicFramePr>
          <p:nvPr>
            <p:ph idx="1"/>
            <p:extLst>
              <p:ext uri="{D42A27DB-BD31-4B8C-83A1-F6EECF244321}">
                <p14:modId xmlns:p14="http://schemas.microsoft.com/office/powerpoint/2010/main" val="329952048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A7E8D5B4-ED8F-66C7-E592-29005CCDF2EB}"/>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4" name="Picture 3" descr="A logo of a global education&#10;&#10;Description automatically generated">
            <a:extLst>
              <a:ext uri="{FF2B5EF4-FFF2-40B4-BE49-F238E27FC236}">
                <a16:creationId xmlns:a16="http://schemas.microsoft.com/office/drawing/2014/main" id="{7976F7D7-ABA8-07BB-D088-A1A80CE8EE60}"/>
              </a:ext>
            </a:extLst>
          </p:cNvPr>
          <p:cNvPicPr>
            <a:picLocks noChangeAspect="1"/>
          </p:cNvPicPr>
          <p:nvPr/>
        </p:nvPicPr>
        <p:blipFill>
          <a:blip r:embed="rId7"/>
          <a:stretch>
            <a:fillRect/>
          </a:stretch>
        </p:blipFill>
        <p:spPr>
          <a:xfrm>
            <a:off x="842597" y="287219"/>
            <a:ext cx="1411195" cy="1296862"/>
          </a:xfrm>
          <a:prstGeom prst="rect">
            <a:avLst/>
          </a:prstGeom>
        </p:spPr>
      </p:pic>
    </p:spTree>
    <p:extLst>
      <p:ext uri="{BB962C8B-B14F-4D97-AF65-F5344CB8AC3E}">
        <p14:creationId xmlns:p14="http://schemas.microsoft.com/office/powerpoint/2010/main" val="224659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A10A-A50F-DFD5-7373-3DDBEC84542D}"/>
              </a:ext>
            </a:extLst>
          </p:cNvPr>
          <p:cNvSpPr>
            <a:spLocks noGrp="1"/>
          </p:cNvSpPr>
          <p:nvPr>
            <p:ph type="title"/>
          </p:nvPr>
        </p:nvSpPr>
        <p:spPr>
          <a:xfrm>
            <a:off x="0" y="1347789"/>
            <a:ext cx="8596668" cy="1320800"/>
          </a:xfrm>
        </p:spPr>
        <p:txBody>
          <a:bodyPr/>
          <a:lstStyle/>
          <a:p>
            <a:r>
              <a:rPr lang="en-US" dirty="0"/>
              <a:t>Mass revaluation: </a:t>
            </a:r>
          </a:p>
        </p:txBody>
      </p:sp>
      <p:sp>
        <p:nvSpPr>
          <p:cNvPr id="3" name="Content Placeholder 2">
            <a:extLst>
              <a:ext uri="{FF2B5EF4-FFF2-40B4-BE49-F238E27FC236}">
                <a16:creationId xmlns:a16="http://schemas.microsoft.com/office/drawing/2014/main" id="{67949A93-C327-B58E-110A-7C40FEBE97B7}"/>
              </a:ext>
            </a:extLst>
          </p:cNvPr>
          <p:cNvSpPr>
            <a:spLocks noGrp="1"/>
          </p:cNvSpPr>
          <p:nvPr>
            <p:ph idx="1"/>
          </p:nvPr>
        </p:nvSpPr>
        <p:spPr>
          <a:xfrm>
            <a:off x="128694" y="2160589"/>
            <a:ext cx="8596668" cy="3880773"/>
          </a:xfrm>
        </p:spPr>
        <p:txBody>
          <a:bodyPr/>
          <a:lstStyle/>
          <a:p>
            <a:r>
              <a:rPr lang="en-US" dirty="0"/>
              <a:t>Revalue assets to adjust the value of your capitalized assets in a highly inflationary economy. </a:t>
            </a:r>
          </a:p>
          <a:p>
            <a:r>
              <a:rPr lang="en-US" dirty="0"/>
              <a:t>You can revalue all categories in a book, all assets in a category, or individual assets.</a:t>
            </a:r>
          </a:p>
          <a:p>
            <a:pPr marL="0" indent="0">
              <a:buNone/>
            </a:pPr>
            <a:r>
              <a:rPr lang="en-US"/>
              <a:t>Preview Revaluation &gt;&gt;Run Revaluation (Mass Revaluation Execution Report) Review Revaluation (Mass Revaluation Review Report )</a:t>
            </a:r>
            <a:endParaRPr lang="en-US" dirty="0"/>
          </a:p>
        </p:txBody>
      </p:sp>
      <p:pic>
        <p:nvPicPr>
          <p:cNvPr id="5" name="Picture 4">
            <a:extLst>
              <a:ext uri="{FF2B5EF4-FFF2-40B4-BE49-F238E27FC236}">
                <a16:creationId xmlns:a16="http://schemas.microsoft.com/office/drawing/2014/main" id="{62356D0E-AAC3-375B-CC5E-59B1DFA401BD}"/>
              </a:ext>
            </a:extLst>
          </p:cNvPr>
          <p:cNvPicPr>
            <a:picLocks noChangeAspect="1"/>
          </p:cNvPicPr>
          <p:nvPr/>
        </p:nvPicPr>
        <p:blipFill>
          <a:blip r:embed="rId2"/>
          <a:srcRect l="-715" t="3901" r="51545" b="62506"/>
          <a:stretch/>
        </p:blipFill>
        <p:spPr>
          <a:xfrm>
            <a:off x="6040495" y="4306640"/>
            <a:ext cx="5369734" cy="2167732"/>
          </a:xfrm>
          <a:prstGeom prst="rect">
            <a:avLst/>
          </a:prstGeom>
        </p:spPr>
      </p:pic>
      <p:pic>
        <p:nvPicPr>
          <p:cNvPr id="7" name="Picture 6">
            <a:extLst>
              <a:ext uri="{FF2B5EF4-FFF2-40B4-BE49-F238E27FC236}">
                <a16:creationId xmlns:a16="http://schemas.microsoft.com/office/drawing/2014/main" id="{0683E4F0-DF2E-917A-2604-389746191CC0}"/>
              </a:ext>
            </a:extLst>
          </p:cNvPr>
          <p:cNvPicPr>
            <a:picLocks noChangeAspect="1"/>
          </p:cNvPicPr>
          <p:nvPr/>
        </p:nvPicPr>
        <p:blipFill>
          <a:blip r:embed="rId3"/>
          <a:srcRect l="22559" t="17082" r="28685" b="51242"/>
          <a:stretch/>
        </p:blipFill>
        <p:spPr>
          <a:xfrm>
            <a:off x="212776" y="4306640"/>
            <a:ext cx="5559971" cy="2073140"/>
          </a:xfrm>
          <a:prstGeom prst="rect">
            <a:avLst/>
          </a:prstGeom>
        </p:spPr>
      </p:pic>
      <p:sp>
        <p:nvSpPr>
          <p:cNvPr id="4" name="Slide Number Placeholder 3">
            <a:extLst>
              <a:ext uri="{FF2B5EF4-FFF2-40B4-BE49-F238E27FC236}">
                <a16:creationId xmlns:a16="http://schemas.microsoft.com/office/drawing/2014/main" id="{4B109876-E6DC-51BC-3E5D-622B9B2B43A3}"/>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79030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5" name="Content Placeholder 2">
            <a:extLst>
              <a:ext uri="{FF2B5EF4-FFF2-40B4-BE49-F238E27FC236}">
                <a16:creationId xmlns:a16="http://schemas.microsoft.com/office/drawing/2014/main" id="{76DD54D6-0197-9829-7DC4-11CFD6531828}"/>
              </a:ext>
            </a:extLst>
          </p:cNvPr>
          <p:cNvGraphicFramePr>
            <a:graphicFrameLocks noGrp="1"/>
          </p:cNvGraphicFramePr>
          <p:nvPr>
            <p:ph idx="1"/>
            <p:extLst>
              <p:ext uri="{D42A27DB-BD31-4B8C-83A1-F6EECF244321}">
                <p14:modId xmlns:p14="http://schemas.microsoft.com/office/powerpoint/2010/main" val="3934829422"/>
              </p:ext>
            </p:extLst>
          </p:nvPr>
        </p:nvGraphicFramePr>
        <p:xfrm>
          <a:off x="1144693" y="2296160"/>
          <a:ext cx="8558107" cy="258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643F4C4-51D5-CD57-E623-D5E4A9708046}"/>
              </a:ext>
            </a:extLst>
          </p:cNvPr>
          <p:cNvSpPr txBox="1"/>
          <p:nvPr/>
        </p:nvSpPr>
        <p:spPr>
          <a:xfrm>
            <a:off x="1015999" y="1056640"/>
            <a:ext cx="10727267" cy="646331"/>
          </a:xfrm>
          <a:prstGeom prst="rect">
            <a:avLst/>
          </a:prstGeom>
          <a:noFill/>
        </p:spPr>
        <p:txBody>
          <a:bodyPr wrap="square" rtlCol="0">
            <a:spAutoFit/>
          </a:bodyPr>
          <a:lstStyle/>
          <a:p>
            <a:r>
              <a:rPr lang="en-US" sz="3600" dirty="0">
                <a:solidFill>
                  <a:schemeClr val="accent1"/>
                </a:solidFill>
                <a:latin typeface="+mj-lt"/>
                <a:ea typeface="+mj-ea"/>
                <a:cs typeface="+mj-cs"/>
              </a:rPr>
              <a:t>Asset Retirement and </a:t>
            </a:r>
            <a:r>
              <a:rPr lang="en-US" sz="3200" dirty="0">
                <a:solidFill>
                  <a:schemeClr val="accent1"/>
                </a:solidFill>
                <a:latin typeface="+mj-lt"/>
                <a:ea typeface="+mj-ea"/>
                <a:cs typeface="+mj-cs"/>
              </a:rPr>
              <a:t>Reinstate</a:t>
            </a:r>
            <a:r>
              <a:rPr lang="en-US" sz="2400" dirty="0"/>
              <a:t>.</a:t>
            </a:r>
          </a:p>
        </p:txBody>
      </p:sp>
      <p:sp>
        <p:nvSpPr>
          <p:cNvPr id="4" name="Slide Number Placeholder 3">
            <a:extLst>
              <a:ext uri="{FF2B5EF4-FFF2-40B4-BE49-F238E27FC236}">
                <a16:creationId xmlns:a16="http://schemas.microsoft.com/office/drawing/2014/main" id="{7EB29613-4648-7CF5-598D-B5D02583ACC5}"/>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856615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1AB5-4396-29CA-1918-B3F2B9AE0E8D}"/>
              </a:ext>
            </a:extLst>
          </p:cNvPr>
          <p:cNvSpPr>
            <a:spLocks noGrp="1"/>
          </p:cNvSpPr>
          <p:nvPr>
            <p:ph type="title"/>
          </p:nvPr>
        </p:nvSpPr>
        <p:spPr>
          <a:xfrm>
            <a:off x="222423" y="1378646"/>
            <a:ext cx="9603275" cy="632849"/>
          </a:xfrm>
        </p:spPr>
        <p:txBody>
          <a:bodyPr>
            <a:normAutofit fontScale="90000"/>
          </a:bodyPr>
          <a:lstStyle/>
          <a:p>
            <a:r>
              <a:rPr lang="en-US" dirty="0"/>
              <a:t>Retirement:</a:t>
            </a:r>
            <a:br>
              <a:rPr lang="en-US" dirty="0"/>
            </a:br>
            <a:endParaRPr lang="en-US" dirty="0"/>
          </a:p>
        </p:txBody>
      </p:sp>
      <p:sp>
        <p:nvSpPr>
          <p:cNvPr id="3" name="Content Placeholder 2">
            <a:extLst>
              <a:ext uri="{FF2B5EF4-FFF2-40B4-BE49-F238E27FC236}">
                <a16:creationId xmlns:a16="http://schemas.microsoft.com/office/drawing/2014/main" id="{9A57BC81-945F-BED5-5791-C9D3300F6A05}"/>
              </a:ext>
            </a:extLst>
          </p:cNvPr>
          <p:cNvSpPr>
            <a:spLocks noGrp="1"/>
          </p:cNvSpPr>
          <p:nvPr>
            <p:ph idx="1"/>
          </p:nvPr>
        </p:nvSpPr>
        <p:spPr>
          <a:xfrm>
            <a:off x="222423" y="2225478"/>
            <a:ext cx="5043877" cy="1119090"/>
          </a:xfrm>
        </p:spPr>
        <p:txBody>
          <a:bodyPr>
            <a:normAutofit lnSpcReduction="10000"/>
          </a:bodyPr>
          <a:lstStyle/>
          <a:p>
            <a:pPr marL="0" indent="0">
              <a:buNone/>
            </a:pPr>
            <a:r>
              <a:rPr lang="en-US" dirty="0"/>
              <a:t>There are 2 ways of Retirement </a:t>
            </a:r>
            <a:br>
              <a:rPr lang="en-US" dirty="0"/>
            </a:br>
            <a:r>
              <a:rPr lang="en-US" dirty="0"/>
              <a:t>First Way </a:t>
            </a:r>
            <a:r>
              <a:rPr lang="en-US" b="1" dirty="0"/>
              <a:t>to Retire an Asset</a:t>
            </a:r>
            <a:br>
              <a:rPr lang="en-US" dirty="0"/>
            </a:br>
            <a:r>
              <a:rPr lang="en-US" dirty="0"/>
              <a:t>1-Asset workbench &gt;&gt;Asset retirement.</a:t>
            </a:r>
            <a:br>
              <a:rPr lang="en-US" dirty="0"/>
            </a:br>
            <a:r>
              <a:rPr lang="en-US" dirty="0"/>
              <a:t>2- </a:t>
            </a:r>
            <a:r>
              <a:rPr lang="en-US" sz="1800" dirty="0"/>
              <a:t>Mass Retirement</a:t>
            </a:r>
            <a:endParaRPr lang="en-US" dirty="0"/>
          </a:p>
        </p:txBody>
      </p:sp>
      <p:pic>
        <p:nvPicPr>
          <p:cNvPr id="7" name="Picture 6" descr="A screenshot of a computer&#10;&#10;Description automatically generated">
            <a:extLst>
              <a:ext uri="{FF2B5EF4-FFF2-40B4-BE49-F238E27FC236}">
                <a16:creationId xmlns:a16="http://schemas.microsoft.com/office/drawing/2014/main" id="{7E095F89-782C-48EE-9945-BD157E3903F3}"/>
              </a:ext>
            </a:extLst>
          </p:cNvPr>
          <p:cNvPicPr>
            <a:picLocks noChangeAspect="1"/>
          </p:cNvPicPr>
          <p:nvPr/>
        </p:nvPicPr>
        <p:blipFill>
          <a:blip r:embed="rId2"/>
          <a:srcRect t="3111" r="11166" b="22666"/>
          <a:stretch/>
        </p:blipFill>
        <p:spPr>
          <a:xfrm>
            <a:off x="0" y="3513432"/>
            <a:ext cx="5488724" cy="2579597"/>
          </a:xfrm>
          <a:prstGeom prst="rect">
            <a:avLst/>
          </a:prstGeom>
        </p:spPr>
      </p:pic>
      <p:sp>
        <p:nvSpPr>
          <p:cNvPr id="8" name="Rectangle 7">
            <a:extLst>
              <a:ext uri="{FF2B5EF4-FFF2-40B4-BE49-F238E27FC236}">
                <a16:creationId xmlns:a16="http://schemas.microsoft.com/office/drawing/2014/main" id="{F3CDD0DB-9CD2-ABCB-FA42-2315DF210090}"/>
              </a:ext>
            </a:extLst>
          </p:cNvPr>
          <p:cNvSpPr/>
          <p:nvPr/>
        </p:nvSpPr>
        <p:spPr>
          <a:xfrm>
            <a:off x="1202636" y="5772427"/>
            <a:ext cx="698610" cy="1910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57E068EC-5528-CB23-38DF-F819D372B067}"/>
              </a:ext>
            </a:extLst>
          </p:cNvPr>
          <p:cNvPicPr>
            <a:picLocks noChangeAspect="1"/>
          </p:cNvPicPr>
          <p:nvPr/>
        </p:nvPicPr>
        <p:blipFill>
          <a:blip r:embed="rId3"/>
          <a:srcRect l="7831" t="8585" r="17583" b="24165"/>
          <a:stretch/>
        </p:blipFill>
        <p:spPr>
          <a:xfrm>
            <a:off x="6396132" y="3685793"/>
            <a:ext cx="5633308" cy="2540049"/>
          </a:xfrm>
          <a:prstGeom prst="rect">
            <a:avLst/>
          </a:prstGeom>
        </p:spPr>
      </p:pic>
      <p:sp>
        <p:nvSpPr>
          <p:cNvPr id="11" name="TextBox 10">
            <a:extLst>
              <a:ext uri="{FF2B5EF4-FFF2-40B4-BE49-F238E27FC236}">
                <a16:creationId xmlns:a16="http://schemas.microsoft.com/office/drawing/2014/main" id="{90BF0465-1300-0C4D-6F05-39A34CD9B05A}"/>
              </a:ext>
            </a:extLst>
          </p:cNvPr>
          <p:cNvSpPr txBox="1"/>
          <p:nvPr/>
        </p:nvSpPr>
        <p:spPr>
          <a:xfrm>
            <a:off x="6096000" y="2011495"/>
            <a:ext cx="6096000" cy="1015663"/>
          </a:xfrm>
          <a:prstGeom prst="rect">
            <a:avLst/>
          </a:prstGeom>
          <a:noFill/>
        </p:spPr>
        <p:txBody>
          <a:bodyPr wrap="square" rtlCol="0">
            <a:spAutoFit/>
          </a:bodyPr>
          <a:lstStyle/>
          <a:p>
            <a:r>
              <a:rPr lang="en-US" sz="2000" dirty="0"/>
              <a:t>To ensure that the asset is retired :</a:t>
            </a:r>
          </a:p>
          <a:p>
            <a:r>
              <a:rPr lang="en-US" sz="2000" dirty="0"/>
              <a:t>Asset&gt;&gt;asset workbench&gt;&gt;to find assets&gt;&gt;financial information&gt;&gt;cost history.</a:t>
            </a:r>
          </a:p>
        </p:txBody>
      </p:sp>
      <p:sp>
        <p:nvSpPr>
          <p:cNvPr id="4" name="Slide Number Placeholder 3">
            <a:extLst>
              <a:ext uri="{FF2B5EF4-FFF2-40B4-BE49-F238E27FC236}">
                <a16:creationId xmlns:a16="http://schemas.microsoft.com/office/drawing/2014/main" id="{482322F3-8A20-BCA8-0E39-EB03817C1B4B}"/>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044305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DF54E-7D9E-6361-3FDA-681FCA02E4CB}"/>
              </a:ext>
            </a:extLst>
          </p:cNvPr>
          <p:cNvSpPr>
            <a:spLocks noGrp="1"/>
          </p:cNvSpPr>
          <p:nvPr>
            <p:ph idx="1"/>
          </p:nvPr>
        </p:nvSpPr>
        <p:spPr>
          <a:xfrm>
            <a:off x="140249" y="2228499"/>
            <a:ext cx="6917635" cy="1200329"/>
          </a:xfrm>
        </p:spPr>
        <p:txBody>
          <a:bodyPr>
            <a:normAutofit lnSpcReduction="10000"/>
          </a:bodyPr>
          <a:lstStyle/>
          <a:p>
            <a:pPr marL="0" indent="0">
              <a:buNone/>
            </a:pPr>
            <a:r>
              <a:rPr lang="en-US" sz="1900" dirty="0"/>
              <a:t>Using Mass Retirements to retire a </a:t>
            </a:r>
            <a:r>
              <a:rPr lang="en-US" sz="1900" b="1" dirty="0"/>
              <a:t>Group of Assets</a:t>
            </a:r>
            <a:br>
              <a:rPr lang="en-US" sz="1900" dirty="0"/>
            </a:br>
            <a:r>
              <a:rPr lang="en-US" sz="1900" dirty="0"/>
              <a:t>Mass transactions </a:t>
            </a:r>
            <a:r>
              <a:rPr lang="ar-EG" sz="1900" dirty="0"/>
              <a:t>&lt;</a:t>
            </a:r>
            <a:r>
              <a:rPr lang="en-US" sz="1900" dirty="0"/>
              <a:t>&gt; Retirements </a:t>
            </a:r>
            <a:r>
              <a:rPr lang="ar-EG" sz="1900" dirty="0"/>
              <a:t>&lt;&lt;</a:t>
            </a:r>
            <a:r>
              <a:rPr lang="en-US" sz="1900" dirty="0"/>
              <a:t> Create and Reinstate</a:t>
            </a:r>
            <a:br>
              <a:rPr lang="en-US" sz="1900" dirty="0"/>
            </a:br>
            <a:r>
              <a:rPr lang="en-US" sz="1900" dirty="0"/>
              <a:t>Create button</a:t>
            </a:r>
            <a:r>
              <a:rPr lang="ar-EG" sz="1900" dirty="0"/>
              <a:t>&lt;&lt;</a:t>
            </a:r>
            <a:r>
              <a:rPr lang="en-US" sz="1900" dirty="0"/>
              <a:t>Menu </a:t>
            </a:r>
            <a:r>
              <a:rPr lang="ar-EG" sz="1900" dirty="0"/>
              <a:t>&lt;&lt;</a:t>
            </a:r>
            <a:r>
              <a:rPr lang="en-US" sz="1900" dirty="0"/>
              <a:t> View </a:t>
            </a:r>
            <a:r>
              <a:rPr lang="ar-EG" sz="1900" dirty="0"/>
              <a:t>&lt;&lt;</a:t>
            </a:r>
            <a:r>
              <a:rPr lang="en-US" sz="1900" dirty="0"/>
              <a:t> Requests</a:t>
            </a:r>
            <a:r>
              <a:rPr lang="ar-EG" sz="1900" dirty="0"/>
              <a:t>&lt;&lt;</a:t>
            </a:r>
            <a:r>
              <a:rPr lang="en-US" sz="1900" dirty="0"/>
              <a:t> View Output</a:t>
            </a:r>
            <a:br>
              <a:rPr lang="ar-EG" sz="1800" dirty="0"/>
            </a:b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797EC036-5D6C-76E1-8F9C-540818424928}"/>
              </a:ext>
            </a:extLst>
          </p:cNvPr>
          <p:cNvPicPr>
            <a:picLocks noChangeAspect="1"/>
          </p:cNvPicPr>
          <p:nvPr/>
        </p:nvPicPr>
        <p:blipFill>
          <a:blip r:embed="rId2"/>
          <a:srcRect r="2172"/>
          <a:stretch/>
        </p:blipFill>
        <p:spPr>
          <a:xfrm>
            <a:off x="7073349" y="1584960"/>
            <a:ext cx="4978402" cy="3515043"/>
          </a:xfrm>
          <a:prstGeom prst="rect">
            <a:avLst/>
          </a:prstGeom>
        </p:spPr>
      </p:pic>
      <p:sp>
        <p:nvSpPr>
          <p:cNvPr id="10" name="TextBox 9">
            <a:extLst>
              <a:ext uri="{FF2B5EF4-FFF2-40B4-BE49-F238E27FC236}">
                <a16:creationId xmlns:a16="http://schemas.microsoft.com/office/drawing/2014/main" id="{30E5358D-8535-61AB-70DC-58DDD2317B75}"/>
              </a:ext>
            </a:extLst>
          </p:cNvPr>
          <p:cNvSpPr txBox="1"/>
          <p:nvPr/>
        </p:nvSpPr>
        <p:spPr>
          <a:xfrm>
            <a:off x="253558" y="3312161"/>
            <a:ext cx="4591879" cy="646331"/>
          </a:xfrm>
          <a:prstGeom prst="rect">
            <a:avLst/>
          </a:prstGeom>
          <a:noFill/>
        </p:spPr>
        <p:txBody>
          <a:bodyPr wrap="square" rtlCol="0">
            <a:spAutoFit/>
          </a:bodyPr>
          <a:lstStyle/>
          <a:p>
            <a:r>
              <a:rPr lang="en-US" dirty="0"/>
              <a:t>After the Retirement, run Calculate Gains and Losses program</a:t>
            </a:r>
          </a:p>
        </p:txBody>
      </p:sp>
      <p:sp>
        <p:nvSpPr>
          <p:cNvPr id="12" name="TextBox 11">
            <a:extLst>
              <a:ext uri="{FF2B5EF4-FFF2-40B4-BE49-F238E27FC236}">
                <a16:creationId xmlns:a16="http://schemas.microsoft.com/office/drawing/2014/main" id="{6F402DC0-D7C2-F4B1-9FF7-AF60B2B074A7}"/>
              </a:ext>
            </a:extLst>
          </p:cNvPr>
          <p:cNvSpPr txBox="1"/>
          <p:nvPr/>
        </p:nvSpPr>
        <p:spPr>
          <a:xfrm>
            <a:off x="155714" y="4235835"/>
            <a:ext cx="5625548" cy="1200329"/>
          </a:xfrm>
          <a:prstGeom prst="rect">
            <a:avLst/>
          </a:prstGeom>
          <a:noFill/>
        </p:spPr>
        <p:txBody>
          <a:bodyPr wrap="square" rtlCol="0">
            <a:spAutoFit/>
          </a:bodyPr>
          <a:lstStyle/>
          <a:p>
            <a:r>
              <a:rPr lang="en-US" dirty="0"/>
              <a:t>When you perform a mass retirement, Oracle Assets creates </a:t>
            </a:r>
            <a:r>
              <a:rPr lang="en-US" b="1" dirty="0"/>
              <a:t>PENDING</a:t>
            </a:r>
            <a:r>
              <a:rPr lang="en-US" dirty="0"/>
              <a:t> transactions that are not </a:t>
            </a:r>
            <a:r>
              <a:rPr lang="en-US" b="1" dirty="0"/>
              <a:t>PROCESSED</a:t>
            </a:r>
            <a:r>
              <a:rPr lang="en-US" dirty="0"/>
              <a:t> until you run the Calculate Gains and Losses program</a:t>
            </a:r>
          </a:p>
        </p:txBody>
      </p:sp>
      <p:sp>
        <p:nvSpPr>
          <p:cNvPr id="7" name="TextBox 6">
            <a:extLst>
              <a:ext uri="{FF2B5EF4-FFF2-40B4-BE49-F238E27FC236}">
                <a16:creationId xmlns:a16="http://schemas.microsoft.com/office/drawing/2014/main" id="{B7A9B870-710C-177A-D783-7D3CCCD29E09}"/>
              </a:ext>
            </a:extLst>
          </p:cNvPr>
          <p:cNvSpPr txBox="1"/>
          <p:nvPr/>
        </p:nvSpPr>
        <p:spPr>
          <a:xfrm>
            <a:off x="140249" y="1523663"/>
            <a:ext cx="6101080" cy="923330"/>
          </a:xfrm>
          <a:prstGeom prst="rect">
            <a:avLst/>
          </a:prstGeom>
          <a:noFill/>
        </p:spPr>
        <p:txBody>
          <a:bodyPr wrap="square">
            <a:spAutoFit/>
          </a:bodyPr>
          <a:lstStyle/>
          <a:p>
            <a: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t>Mass Retirement:</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endParaRPr lang="en-US" dirty="0"/>
          </a:p>
        </p:txBody>
      </p:sp>
      <p:sp>
        <p:nvSpPr>
          <p:cNvPr id="2" name="Slide Number Placeholder 1">
            <a:extLst>
              <a:ext uri="{FF2B5EF4-FFF2-40B4-BE49-F238E27FC236}">
                <a16:creationId xmlns:a16="http://schemas.microsoft.com/office/drawing/2014/main" id="{8A8E1DF1-7A24-762F-C9AC-9FBA242EBF5E}"/>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11533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65E7-95F0-277B-D517-5038A580A6D4}"/>
              </a:ext>
            </a:extLst>
          </p:cNvPr>
          <p:cNvSpPr>
            <a:spLocks noGrp="1"/>
          </p:cNvSpPr>
          <p:nvPr>
            <p:ph type="title"/>
          </p:nvPr>
        </p:nvSpPr>
        <p:spPr>
          <a:xfrm>
            <a:off x="0" y="1372745"/>
            <a:ext cx="8596668" cy="1320800"/>
          </a:xfrm>
        </p:spPr>
        <p:txBody>
          <a:bodyPr/>
          <a:lstStyle/>
          <a:p>
            <a:r>
              <a:rPr lang="en-US" dirty="0"/>
              <a:t>Reinstate assets :</a:t>
            </a:r>
          </a:p>
        </p:txBody>
      </p:sp>
      <p:pic>
        <p:nvPicPr>
          <p:cNvPr id="7" name="Content Placeholder 6" descr="A computer screen shot of a computer screen&#10;&#10;Description automatically generated">
            <a:extLst>
              <a:ext uri="{FF2B5EF4-FFF2-40B4-BE49-F238E27FC236}">
                <a16:creationId xmlns:a16="http://schemas.microsoft.com/office/drawing/2014/main" id="{7C95EF03-B711-BEEC-71D2-799A600C43EE}"/>
              </a:ext>
            </a:extLst>
          </p:cNvPr>
          <p:cNvPicPr>
            <a:picLocks noGrp="1" noChangeAspect="1"/>
          </p:cNvPicPr>
          <p:nvPr>
            <p:ph idx="1"/>
          </p:nvPr>
        </p:nvPicPr>
        <p:blipFill rotWithShape="1">
          <a:blip r:embed="rId2"/>
          <a:srcRect t="-917" r="38941" b="17014"/>
          <a:stretch/>
        </p:blipFill>
        <p:spPr>
          <a:xfrm>
            <a:off x="5069840" y="2033145"/>
            <a:ext cx="5902960" cy="4562656"/>
          </a:xfrm>
        </p:spPr>
      </p:pic>
      <p:sp>
        <p:nvSpPr>
          <p:cNvPr id="13" name="TextBox 12">
            <a:extLst>
              <a:ext uri="{FF2B5EF4-FFF2-40B4-BE49-F238E27FC236}">
                <a16:creationId xmlns:a16="http://schemas.microsoft.com/office/drawing/2014/main" id="{D1FF336E-B42E-0818-5504-C55041AB06B3}"/>
              </a:ext>
            </a:extLst>
          </p:cNvPr>
          <p:cNvSpPr txBox="1"/>
          <p:nvPr/>
        </p:nvSpPr>
        <p:spPr>
          <a:xfrm>
            <a:off x="81948" y="2033145"/>
            <a:ext cx="5739732" cy="646331"/>
          </a:xfrm>
          <a:prstGeom prst="rect">
            <a:avLst/>
          </a:prstGeom>
          <a:noFill/>
        </p:spPr>
        <p:txBody>
          <a:bodyPr wrap="square" rtlCol="0">
            <a:spAutoFit/>
          </a:bodyPr>
          <a:lstStyle/>
          <a:p>
            <a:r>
              <a:rPr lang="en-US" dirty="0"/>
              <a:t>Assets&gt;</a:t>
            </a:r>
            <a:r>
              <a:rPr lang="ar-EG" dirty="0"/>
              <a:t>&lt;</a:t>
            </a:r>
            <a:r>
              <a:rPr lang="en-US" dirty="0"/>
              <a:t>Asset Workbench</a:t>
            </a:r>
            <a:r>
              <a:rPr lang="ar-EG" dirty="0"/>
              <a:t>&lt;&lt;</a:t>
            </a:r>
            <a:r>
              <a:rPr lang="en-US" dirty="0"/>
              <a:t>find asset</a:t>
            </a:r>
            <a:r>
              <a:rPr lang="ar-EG" dirty="0"/>
              <a:t>&lt;&lt;</a:t>
            </a:r>
            <a:r>
              <a:rPr lang="en-US" dirty="0"/>
              <a:t> Retirement</a:t>
            </a:r>
            <a:r>
              <a:rPr lang="ar-EG" dirty="0"/>
              <a:t>&lt;&lt;</a:t>
            </a:r>
            <a:r>
              <a:rPr lang="en-US" dirty="0"/>
              <a:t>Book</a:t>
            </a:r>
            <a:r>
              <a:rPr lang="ar-EG" dirty="0"/>
              <a:t>&lt;&lt;</a:t>
            </a:r>
            <a:r>
              <a:rPr lang="en-US" dirty="0"/>
              <a:t>Reinstate</a:t>
            </a:r>
          </a:p>
        </p:txBody>
      </p:sp>
      <p:sp>
        <p:nvSpPr>
          <p:cNvPr id="8" name="TextBox 7"/>
          <p:cNvSpPr txBox="1"/>
          <p:nvPr/>
        </p:nvSpPr>
        <p:spPr>
          <a:xfrm>
            <a:off x="81948" y="2771620"/>
            <a:ext cx="4987892" cy="1754326"/>
          </a:xfrm>
          <a:prstGeom prst="rect">
            <a:avLst/>
          </a:prstGeom>
          <a:noFill/>
        </p:spPr>
        <p:txBody>
          <a:bodyPr wrap="square" rtlCol="0">
            <a:spAutoFit/>
          </a:bodyPr>
          <a:lstStyle/>
          <a:p>
            <a:r>
              <a:rPr lang="en-US" dirty="0"/>
              <a:t>Query the retirement transaction you want to undo If it is PENDING</a:t>
            </a:r>
            <a:r>
              <a:rPr lang="ar-EG" dirty="0"/>
              <a:t> </a:t>
            </a:r>
            <a:r>
              <a:rPr lang="en-US" dirty="0"/>
              <a:t>and the period is open choose Undo Retirement</a:t>
            </a:r>
          </a:p>
          <a:p>
            <a:endParaRPr lang="ar-EG" dirty="0"/>
          </a:p>
          <a:p>
            <a:r>
              <a:rPr lang="en-US" dirty="0"/>
              <a:t>If the retirement has a status of PROCESSED and  the period is close choose Reinstate. </a:t>
            </a:r>
          </a:p>
        </p:txBody>
      </p:sp>
      <p:sp>
        <p:nvSpPr>
          <p:cNvPr id="3" name="Slide Number Placeholder 2">
            <a:extLst>
              <a:ext uri="{FF2B5EF4-FFF2-40B4-BE49-F238E27FC236}">
                <a16:creationId xmlns:a16="http://schemas.microsoft.com/office/drawing/2014/main" id="{ACDAC2D0-6869-8454-8DE4-CA090F558EA9}"/>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3718191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418908"/>
            <a:ext cx="8596668" cy="1320800"/>
          </a:xfrm>
        </p:spPr>
        <p:txBody>
          <a:bodyPr>
            <a:normAutofit/>
          </a:bodyPr>
          <a:lstStyle/>
          <a:p>
            <a:r>
              <a:rPr lang="en-US" dirty="0"/>
              <a:t> Final Asset Reports &amp; closing Report.</a:t>
            </a:r>
          </a:p>
        </p:txBody>
      </p:sp>
      <p:graphicFrame>
        <p:nvGraphicFramePr>
          <p:cNvPr id="7" name="Content Placeholder 2">
            <a:extLst>
              <a:ext uri="{FF2B5EF4-FFF2-40B4-BE49-F238E27FC236}">
                <a16:creationId xmlns:a16="http://schemas.microsoft.com/office/drawing/2014/main" id="{0325A8E8-3ACC-4FCE-C6F2-90A06EFB69FE}"/>
              </a:ext>
            </a:extLst>
          </p:cNvPr>
          <p:cNvGraphicFramePr>
            <a:graphicFrameLocks noGrp="1"/>
          </p:cNvGraphicFramePr>
          <p:nvPr>
            <p:ph idx="1"/>
            <p:extLst>
              <p:ext uri="{D42A27DB-BD31-4B8C-83A1-F6EECF244321}">
                <p14:modId xmlns:p14="http://schemas.microsoft.com/office/powerpoint/2010/main" val="3270893357"/>
              </p:ext>
            </p:extLst>
          </p:nvPr>
        </p:nvGraphicFramePr>
        <p:xfrm>
          <a:off x="-664827" y="2428241"/>
          <a:ext cx="9926321" cy="260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8CEC716-EA05-8972-9F88-36D83C62F65B}"/>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207627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0E68C-3A3B-48B8-4D99-9A88191D0CAC}"/>
              </a:ext>
            </a:extLst>
          </p:cNvPr>
          <p:cNvSpPr>
            <a:spLocks noGrp="1"/>
          </p:cNvSpPr>
          <p:nvPr>
            <p:ph idx="1"/>
          </p:nvPr>
        </p:nvSpPr>
        <p:spPr>
          <a:xfrm>
            <a:off x="140677" y="1461008"/>
            <a:ext cx="10990176" cy="1521344"/>
          </a:xfrm>
        </p:spPr>
        <p:txBody>
          <a:bodyPr/>
          <a:lstStyle/>
          <a:p>
            <a:pPr marL="0" indent="0">
              <a:buNone/>
            </a:pPr>
            <a:r>
              <a:rPr lang="en-US" sz="3200" dirty="0">
                <a:solidFill>
                  <a:srgbClr val="90C226"/>
                </a:solidFill>
                <a:latin typeface="+mj-lt"/>
                <a:ea typeface="+mj-ea"/>
                <a:cs typeface="+mj-cs"/>
              </a:rPr>
              <a:t>Asset</a:t>
            </a:r>
            <a:r>
              <a:rPr lang="en-US" dirty="0">
                <a:solidFill>
                  <a:srgbClr val="92D050"/>
                </a:solidFill>
              </a:rPr>
              <a:t> </a:t>
            </a:r>
            <a:r>
              <a:rPr lang="en-US" sz="3200" dirty="0">
                <a:solidFill>
                  <a:srgbClr val="90C226"/>
                </a:solidFill>
                <a:latin typeface="+mj-lt"/>
                <a:ea typeface="+mj-ea"/>
                <a:cs typeface="+mj-cs"/>
              </a:rPr>
              <a:t>Register Report:</a:t>
            </a:r>
          </a:p>
          <a:p>
            <a:pPr marL="0" indent="0">
              <a:buNone/>
            </a:pPr>
            <a:r>
              <a:rPr lang="en-US" dirty="0"/>
              <a:t>  show asset details like; Asset number – category –depreciation  -</a:t>
            </a:r>
          </a:p>
          <a:p>
            <a:pPr marL="0" indent="0">
              <a:buNone/>
            </a:pPr>
            <a:r>
              <a:rPr lang="en-US" dirty="0"/>
              <a:t>Asset type – Invoice number.</a:t>
            </a:r>
          </a:p>
        </p:txBody>
      </p:sp>
      <p:pic>
        <p:nvPicPr>
          <p:cNvPr id="5" name="Picture 4" descr="A computer screen shot of a computer screen&#10;&#10;Description automatically generated">
            <a:extLst>
              <a:ext uri="{FF2B5EF4-FFF2-40B4-BE49-F238E27FC236}">
                <a16:creationId xmlns:a16="http://schemas.microsoft.com/office/drawing/2014/main" id="{29086655-3E28-0115-D7B0-3433C761093C}"/>
              </a:ext>
            </a:extLst>
          </p:cNvPr>
          <p:cNvPicPr>
            <a:picLocks noChangeAspect="1"/>
          </p:cNvPicPr>
          <p:nvPr/>
        </p:nvPicPr>
        <p:blipFill>
          <a:blip r:embed="rId2"/>
          <a:srcRect t="4215" r="26006"/>
          <a:stretch/>
        </p:blipFill>
        <p:spPr>
          <a:xfrm>
            <a:off x="759179" y="3164000"/>
            <a:ext cx="8370753" cy="3511120"/>
          </a:xfrm>
          <a:prstGeom prst="rect">
            <a:avLst/>
          </a:prstGeom>
        </p:spPr>
      </p:pic>
      <p:sp>
        <p:nvSpPr>
          <p:cNvPr id="2" name="Slide Number Placeholder 1">
            <a:extLst>
              <a:ext uri="{FF2B5EF4-FFF2-40B4-BE49-F238E27FC236}">
                <a16:creationId xmlns:a16="http://schemas.microsoft.com/office/drawing/2014/main" id="{2A5021C7-1B06-A38B-5124-917833167EFB}"/>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823490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E36D-B8F6-9EB3-A71B-CDACFDCCF367}"/>
              </a:ext>
            </a:extLst>
          </p:cNvPr>
          <p:cNvSpPr>
            <a:spLocks noGrp="1"/>
          </p:cNvSpPr>
          <p:nvPr>
            <p:ph type="title"/>
          </p:nvPr>
        </p:nvSpPr>
        <p:spPr>
          <a:xfrm>
            <a:off x="0" y="1595253"/>
            <a:ext cx="8596668" cy="1524828"/>
          </a:xfrm>
        </p:spPr>
        <p:txBody>
          <a:bodyPr>
            <a:normAutofit/>
          </a:bodyPr>
          <a:lstStyle/>
          <a:p>
            <a:r>
              <a:rPr lang="en-US" dirty="0"/>
              <a:t>Depreciation</a:t>
            </a:r>
            <a:br>
              <a:rPr lang="en-US" dirty="0"/>
            </a:br>
            <a:r>
              <a:rPr lang="en-US" dirty="0"/>
              <a:t>Depreciation &gt;&gt; Run Depreciation</a:t>
            </a:r>
          </a:p>
        </p:txBody>
      </p:sp>
      <p:sp>
        <p:nvSpPr>
          <p:cNvPr id="3" name="Content Placeholder 2">
            <a:extLst>
              <a:ext uri="{FF2B5EF4-FFF2-40B4-BE49-F238E27FC236}">
                <a16:creationId xmlns:a16="http://schemas.microsoft.com/office/drawing/2014/main" id="{2B973A00-2E4E-FB14-9426-60951176B1F9}"/>
              </a:ext>
            </a:extLst>
          </p:cNvPr>
          <p:cNvSpPr>
            <a:spLocks noGrp="1"/>
          </p:cNvSpPr>
          <p:nvPr>
            <p:ph idx="1"/>
          </p:nvPr>
        </p:nvSpPr>
        <p:spPr>
          <a:xfrm>
            <a:off x="196849" y="3164024"/>
            <a:ext cx="10718247" cy="3014601"/>
          </a:xfrm>
        </p:spPr>
        <p:txBody>
          <a:bodyPr/>
          <a:lstStyle/>
          <a:p>
            <a:pPr marL="0" indent="0">
              <a:buNone/>
            </a:pPr>
            <a:r>
              <a:rPr lang="en-US" dirty="0"/>
              <a:t>There are 3 reports due to run deprecation : </a:t>
            </a:r>
          </a:p>
          <a:p>
            <a:pPr marL="457200" indent="-457200">
              <a:buFont typeface="+mj-lt"/>
              <a:buAutoNum type="arabicPeriod"/>
            </a:pPr>
            <a:r>
              <a:rPr lang="en-US" dirty="0"/>
              <a:t>calculate gains and losses.</a:t>
            </a:r>
          </a:p>
          <a:p>
            <a:pPr marL="457200" indent="-457200">
              <a:buFont typeface="+mj-lt"/>
              <a:buAutoNum type="arabicPeriod"/>
            </a:pPr>
            <a:r>
              <a:rPr lang="en-US" dirty="0"/>
              <a:t>Depreciation.</a:t>
            </a:r>
          </a:p>
          <a:p>
            <a:pPr marL="457200" indent="-457200">
              <a:buFont typeface="+mj-lt"/>
              <a:buAutoNum type="arabicPeriod"/>
            </a:pPr>
            <a:r>
              <a:rPr lang="en-US" dirty="0"/>
              <a:t>Journal entry reserve ledger.</a:t>
            </a:r>
          </a:p>
        </p:txBody>
      </p:sp>
      <p:pic>
        <p:nvPicPr>
          <p:cNvPr id="5" name="Picture 4" descr="A screenshot of a computer&#10;&#10;Description automatically generated">
            <a:extLst>
              <a:ext uri="{FF2B5EF4-FFF2-40B4-BE49-F238E27FC236}">
                <a16:creationId xmlns:a16="http://schemas.microsoft.com/office/drawing/2014/main" id="{E6003C0F-6E76-AE39-C853-9A4DA41AB3B8}"/>
              </a:ext>
            </a:extLst>
          </p:cNvPr>
          <p:cNvPicPr>
            <a:picLocks noChangeAspect="1"/>
          </p:cNvPicPr>
          <p:nvPr/>
        </p:nvPicPr>
        <p:blipFill>
          <a:blip r:embed="rId2"/>
          <a:stretch>
            <a:fillRect/>
          </a:stretch>
        </p:blipFill>
        <p:spPr>
          <a:xfrm>
            <a:off x="6182018" y="3314662"/>
            <a:ext cx="5166701" cy="3456264"/>
          </a:xfrm>
          <a:prstGeom prst="rect">
            <a:avLst/>
          </a:prstGeom>
        </p:spPr>
      </p:pic>
      <p:sp>
        <p:nvSpPr>
          <p:cNvPr id="6" name="Rectangle 5">
            <a:extLst>
              <a:ext uri="{FF2B5EF4-FFF2-40B4-BE49-F238E27FC236}">
                <a16:creationId xmlns:a16="http://schemas.microsoft.com/office/drawing/2014/main" id="{81B7B58F-CBC2-E26E-6C36-625F5A86F211}"/>
              </a:ext>
            </a:extLst>
          </p:cNvPr>
          <p:cNvSpPr/>
          <p:nvPr/>
        </p:nvSpPr>
        <p:spPr>
          <a:xfrm>
            <a:off x="9923116" y="5851939"/>
            <a:ext cx="795131" cy="159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8CEF10A-C64F-C9B1-7ACF-9C6D741F0BA4}"/>
              </a:ext>
            </a:extLst>
          </p:cNvPr>
          <p:cNvPicPr>
            <a:picLocks noChangeAspect="1"/>
          </p:cNvPicPr>
          <p:nvPr/>
        </p:nvPicPr>
        <p:blipFill>
          <a:blip r:embed="rId3"/>
          <a:stretch>
            <a:fillRect/>
          </a:stretch>
        </p:blipFill>
        <p:spPr>
          <a:xfrm>
            <a:off x="7199276" y="692789"/>
            <a:ext cx="4733253" cy="2592989"/>
          </a:xfrm>
          <a:prstGeom prst="rect">
            <a:avLst/>
          </a:prstGeom>
        </p:spPr>
      </p:pic>
      <p:sp>
        <p:nvSpPr>
          <p:cNvPr id="9" name="Rectangle 8">
            <a:extLst>
              <a:ext uri="{FF2B5EF4-FFF2-40B4-BE49-F238E27FC236}">
                <a16:creationId xmlns:a16="http://schemas.microsoft.com/office/drawing/2014/main" id="{8C1E22B8-E6B9-27C7-4FA5-4049B11868CF}"/>
              </a:ext>
            </a:extLst>
          </p:cNvPr>
          <p:cNvSpPr/>
          <p:nvPr/>
        </p:nvSpPr>
        <p:spPr>
          <a:xfrm>
            <a:off x="5555973" y="4094923"/>
            <a:ext cx="3578087" cy="3876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855FD5-3279-86AB-C73F-C79CCF99A48F}"/>
              </a:ext>
            </a:extLst>
          </p:cNvPr>
          <p:cNvSpPr/>
          <p:nvPr/>
        </p:nvSpPr>
        <p:spPr>
          <a:xfrm>
            <a:off x="6182018" y="4655169"/>
            <a:ext cx="3765066" cy="3876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BE21DC2-1951-AA88-D2FF-C5D1D854A87A}"/>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993858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1" descr="A screenshot of a computer&#10;&#10;Description automatically generated">
            <a:extLst>
              <a:ext uri="{FF2B5EF4-FFF2-40B4-BE49-F238E27FC236}">
                <a16:creationId xmlns:a16="http://schemas.microsoft.com/office/drawing/2014/main" id="{97EA883C-B434-53FB-E866-0268D8594DF9}"/>
              </a:ext>
            </a:extLst>
          </p:cNvPr>
          <p:cNvPicPr>
            <a:picLocks noChangeAspect="1"/>
          </p:cNvPicPr>
          <p:nvPr/>
        </p:nvPicPr>
        <p:blipFill>
          <a:blip r:embed="rId2"/>
          <a:stretch>
            <a:fillRect/>
          </a:stretch>
        </p:blipFill>
        <p:spPr>
          <a:xfrm>
            <a:off x="530583" y="1777379"/>
            <a:ext cx="4236522" cy="1207091"/>
          </a:xfrm>
          <a:prstGeom prst="rect">
            <a:avLst/>
          </a:prstGeom>
        </p:spPr>
      </p:pic>
      <p:sp>
        <p:nvSpPr>
          <p:cNvPr id="3" name="TextBox 2">
            <a:extLst>
              <a:ext uri="{FF2B5EF4-FFF2-40B4-BE49-F238E27FC236}">
                <a16:creationId xmlns:a16="http://schemas.microsoft.com/office/drawing/2014/main" id="{340FD6B1-88EB-B842-EB71-35BED55DFA6D}"/>
              </a:ext>
            </a:extLst>
          </p:cNvPr>
          <p:cNvSpPr txBox="1"/>
          <p:nvPr/>
        </p:nvSpPr>
        <p:spPr>
          <a:xfrm>
            <a:off x="211103" y="1360009"/>
            <a:ext cx="5553191" cy="369332"/>
          </a:xfrm>
          <a:prstGeom prst="rect">
            <a:avLst/>
          </a:prstGeom>
          <a:noFill/>
        </p:spPr>
        <p:txBody>
          <a:bodyPr wrap="square">
            <a:spAutoFit/>
          </a:bodyPr>
          <a:lstStyle/>
          <a:p>
            <a:r>
              <a:rPr lang="en-US" dirty="0"/>
              <a:t>Calculate Gain and loss request &gt;&gt;View Output</a:t>
            </a:r>
          </a:p>
        </p:txBody>
      </p:sp>
      <p:pic>
        <p:nvPicPr>
          <p:cNvPr id="7" name="Picture 6" descr="A screenshot of a computer&#10;&#10;Description automatically generated">
            <a:extLst>
              <a:ext uri="{FF2B5EF4-FFF2-40B4-BE49-F238E27FC236}">
                <a16:creationId xmlns:a16="http://schemas.microsoft.com/office/drawing/2014/main" id="{97319B98-B455-5BDC-B83C-8004D57C6CF2}"/>
              </a:ext>
            </a:extLst>
          </p:cNvPr>
          <p:cNvPicPr>
            <a:picLocks noChangeAspect="1"/>
          </p:cNvPicPr>
          <p:nvPr/>
        </p:nvPicPr>
        <p:blipFill>
          <a:blip r:embed="rId3"/>
          <a:stretch>
            <a:fillRect/>
          </a:stretch>
        </p:blipFill>
        <p:spPr>
          <a:xfrm>
            <a:off x="5764294" y="1777379"/>
            <a:ext cx="4612201" cy="1006637"/>
          </a:xfrm>
          <a:prstGeom prst="rect">
            <a:avLst/>
          </a:prstGeom>
        </p:spPr>
      </p:pic>
      <p:sp>
        <p:nvSpPr>
          <p:cNvPr id="12" name="TextBox 11">
            <a:extLst>
              <a:ext uri="{FF2B5EF4-FFF2-40B4-BE49-F238E27FC236}">
                <a16:creationId xmlns:a16="http://schemas.microsoft.com/office/drawing/2014/main" id="{16C10F3C-D52B-9782-070C-987DBA30B396}"/>
              </a:ext>
            </a:extLst>
          </p:cNvPr>
          <p:cNvSpPr txBox="1"/>
          <p:nvPr/>
        </p:nvSpPr>
        <p:spPr>
          <a:xfrm>
            <a:off x="5684676" y="1268714"/>
            <a:ext cx="4495643" cy="369332"/>
          </a:xfrm>
          <a:prstGeom prst="rect">
            <a:avLst/>
          </a:prstGeom>
          <a:noFill/>
        </p:spPr>
        <p:txBody>
          <a:bodyPr wrap="square" rtlCol="0">
            <a:spAutoFit/>
          </a:bodyPr>
          <a:lstStyle/>
          <a:p>
            <a:r>
              <a:rPr lang="en-US" dirty="0"/>
              <a:t>Run Depreciation request&gt;&gt; view output</a:t>
            </a:r>
          </a:p>
        </p:txBody>
      </p:sp>
      <p:sp>
        <p:nvSpPr>
          <p:cNvPr id="14" name="TextBox 13">
            <a:extLst>
              <a:ext uri="{FF2B5EF4-FFF2-40B4-BE49-F238E27FC236}">
                <a16:creationId xmlns:a16="http://schemas.microsoft.com/office/drawing/2014/main" id="{B8265AC9-D7B3-E7BF-4F3F-FCB008A4982F}"/>
              </a:ext>
            </a:extLst>
          </p:cNvPr>
          <p:cNvSpPr txBox="1"/>
          <p:nvPr/>
        </p:nvSpPr>
        <p:spPr>
          <a:xfrm>
            <a:off x="2693722" y="673611"/>
            <a:ext cx="6318198" cy="369332"/>
          </a:xfrm>
          <a:prstGeom prst="rect">
            <a:avLst/>
          </a:prstGeom>
          <a:noFill/>
        </p:spPr>
        <p:txBody>
          <a:bodyPr wrap="square" rtlCol="0">
            <a:spAutoFit/>
          </a:bodyPr>
          <a:lstStyle/>
          <a:p>
            <a:pPr algn="ctr"/>
            <a:r>
              <a:rPr lang="en-US" b="1" dirty="0">
                <a:solidFill>
                  <a:schemeClr val="accent1"/>
                </a:solidFill>
              </a:rPr>
              <a:t>Show the output report</a:t>
            </a:r>
          </a:p>
        </p:txBody>
      </p:sp>
      <p:pic>
        <p:nvPicPr>
          <p:cNvPr id="15" name="Picture 14" descr="A screenshot of a computer&#10;&#10;Description automatically generated">
            <a:extLst>
              <a:ext uri="{FF2B5EF4-FFF2-40B4-BE49-F238E27FC236}">
                <a16:creationId xmlns:a16="http://schemas.microsoft.com/office/drawing/2014/main" id="{D3D3AAC3-44C9-3269-C49E-D6EDB0584318}"/>
              </a:ext>
            </a:extLst>
          </p:cNvPr>
          <p:cNvPicPr>
            <a:picLocks noChangeAspect="1"/>
          </p:cNvPicPr>
          <p:nvPr/>
        </p:nvPicPr>
        <p:blipFill>
          <a:blip r:embed="rId4"/>
          <a:srcRect b="4660"/>
          <a:stretch/>
        </p:blipFill>
        <p:spPr>
          <a:xfrm>
            <a:off x="352905" y="3379118"/>
            <a:ext cx="4591878" cy="33362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410D757F-27C5-A2A8-A81A-24AB52837695}"/>
              </a:ext>
            </a:extLst>
          </p:cNvPr>
          <p:cNvPicPr>
            <a:picLocks noChangeAspect="1"/>
          </p:cNvPicPr>
          <p:nvPr/>
        </p:nvPicPr>
        <p:blipFill>
          <a:blip r:embed="rId5"/>
          <a:srcRect b="4702"/>
          <a:stretch/>
        </p:blipFill>
        <p:spPr>
          <a:xfrm>
            <a:off x="5218477" y="3379118"/>
            <a:ext cx="6461158" cy="3087824"/>
          </a:xfrm>
          <a:prstGeom prst="rect">
            <a:avLst/>
          </a:prstGeom>
        </p:spPr>
      </p:pic>
      <p:sp>
        <p:nvSpPr>
          <p:cNvPr id="22" name="TextBox 21">
            <a:extLst>
              <a:ext uri="{FF2B5EF4-FFF2-40B4-BE49-F238E27FC236}">
                <a16:creationId xmlns:a16="http://schemas.microsoft.com/office/drawing/2014/main" id="{F9380EB2-034A-38AD-FB4A-F81AA9E145EA}"/>
              </a:ext>
            </a:extLst>
          </p:cNvPr>
          <p:cNvSpPr txBox="1"/>
          <p:nvPr/>
        </p:nvSpPr>
        <p:spPr>
          <a:xfrm>
            <a:off x="2311621" y="2896901"/>
            <a:ext cx="6461158" cy="369332"/>
          </a:xfrm>
          <a:prstGeom prst="rect">
            <a:avLst/>
          </a:prstGeom>
          <a:noFill/>
        </p:spPr>
        <p:txBody>
          <a:bodyPr wrap="square" rtlCol="0">
            <a:spAutoFit/>
          </a:bodyPr>
          <a:lstStyle/>
          <a:p>
            <a:r>
              <a:rPr lang="en-US" dirty="0"/>
              <a:t>Journal Entry  reserve  request &gt;&gt; view output </a:t>
            </a:r>
          </a:p>
        </p:txBody>
      </p:sp>
      <p:sp>
        <p:nvSpPr>
          <p:cNvPr id="4" name="Slide Number Placeholder 3">
            <a:extLst>
              <a:ext uri="{FF2B5EF4-FFF2-40B4-BE49-F238E27FC236}">
                <a16:creationId xmlns:a16="http://schemas.microsoft.com/office/drawing/2014/main" id="{4BC4E04E-1D08-FD80-1A29-5FC36343C138}"/>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932328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15F-22FB-58D2-A73F-5F7561C20578}"/>
              </a:ext>
            </a:extLst>
          </p:cNvPr>
          <p:cNvSpPr>
            <a:spLocks noGrp="1"/>
          </p:cNvSpPr>
          <p:nvPr>
            <p:ph type="title"/>
          </p:nvPr>
        </p:nvSpPr>
        <p:spPr>
          <a:xfrm>
            <a:off x="0" y="1401598"/>
            <a:ext cx="8596668" cy="1320800"/>
          </a:xfrm>
        </p:spPr>
        <p:txBody>
          <a:bodyPr/>
          <a:lstStyle/>
          <a:p>
            <a:r>
              <a:rPr lang="en-US" dirty="0"/>
              <a:t>Closing a Depreciation Period</a:t>
            </a:r>
          </a:p>
        </p:txBody>
      </p:sp>
      <p:sp>
        <p:nvSpPr>
          <p:cNvPr id="3" name="Content Placeholder 2">
            <a:extLst>
              <a:ext uri="{FF2B5EF4-FFF2-40B4-BE49-F238E27FC236}">
                <a16:creationId xmlns:a16="http://schemas.microsoft.com/office/drawing/2014/main" id="{2301FCDF-062C-1B9B-AE65-D58FC0E81AED}"/>
              </a:ext>
            </a:extLst>
          </p:cNvPr>
          <p:cNvSpPr>
            <a:spLocks noGrp="1"/>
          </p:cNvSpPr>
          <p:nvPr>
            <p:ph idx="1"/>
          </p:nvPr>
        </p:nvSpPr>
        <p:spPr>
          <a:xfrm>
            <a:off x="12777" y="2108136"/>
            <a:ext cx="9603275" cy="1512659"/>
          </a:xfrm>
        </p:spPr>
        <p:txBody>
          <a:bodyPr>
            <a:normAutofit/>
          </a:bodyPr>
          <a:lstStyle/>
          <a:p>
            <a:r>
              <a:rPr lang="en-US" dirty="0"/>
              <a:t>When you run depreciation, Oracle Assets gives you the option of closing the current period if you check the Close Period check box on the Run Depreciation window. If all of your assets depreciate successfully, Oracle Assets automatically closes the period and opens the next period for the book.</a:t>
            </a:r>
          </a:p>
        </p:txBody>
      </p:sp>
      <p:pic>
        <p:nvPicPr>
          <p:cNvPr id="7" name="Picture 6" descr="A screenshot of a computer&#10;&#10;Description automatically generated">
            <a:extLst>
              <a:ext uri="{FF2B5EF4-FFF2-40B4-BE49-F238E27FC236}">
                <a16:creationId xmlns:a16="http://schemas.microsoft.com/office/drawing/2014/main" id="{A831E83A-407F-74CC-376D-878B2B288FA0}"/>
              </a:ext>
            </a:extLst>
          </p:cNvPr>
          <p:cNvPicPr>
            <a:picLocks noChangeAspect="1"/>
          </p:cNvPicPr>
          <p:nvPr/>
        </p:nvPicPr>
        <p:blipFill>
          <a:blip r:embed="rId2"/>
          <a:srcRect l="8671" t="12508"/>
          <a:stretch/>
        </p:blipFill>
        <p:spPr>
          <a:xfrm>
            <a:off x="327991" y="3620795"/>
            <a:ext cx="4229146" cy="215534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E5E9A5C-567B-D3F7-0DD6-EBC45E363281}"/>
              </a:ext>
            </a:extLst>
          </p:cNvPr>
          <p:cNvPicPr>
            <a:picLocks noChangeAspect="1"/>
          </p:cNvPicPr>
          <p:nvPr/>
        </p:nvPicPr>
        <p:blipFill>
          <a:blip r:embed="rId3"/>
          <a:stretch>
            <a:fillRect/>
          </a:stretch>
        </p:blipFill>
        <p:spPr>
          <a:xfrm>
            <a:off x="5653678" y="3429000"/>
            <a:ext cx="3962374" cy="2414743"/>
          </a:xfrm>
          <a:prstGeom prst="rect">
            <a:avLst/>
          </a:prstGeom>
        </p:spPr>
      </p:pic>
      <p:sp>
        <p:nvSpPr>
          <p:cNvPr id="10" name="Rectangle 9">
            <a:extLst>
              <a:ext uri="{FF2B5EF4-FFF2-40B4-BE49-F238E27FC236}">
                <a16:creationId xmlns:a16="http://schemas.microsoft.com/office/drawing/2014/main" id="{BC9F9DBA-E357-F1FA-2471-D48061055B7A}"/>
              </a:ext>
            </a:extLst>
          </p:cNvPr>
          <p:cNvSpPr/>
          <p:nvPr/>
        </p:nvSpPr>
        <p:spPr>
          <a:xfrm>
            <a:off x="5653678" y="4284016"/>
            <a:ext cx="3597965" cy="565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07AAC9D-BB23-BFEC-70DE-F19459C8CD51}"/>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30807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F0AC-9295-FAEA-9195-CD221C78CCA4}"/>
              </a:ext>
            </a:extLst>
          </p:cNvPr>
          <p:cNvSpPr>
            <a:spLocks noGrp="1"/>
          </p:cNvSpPr>
          <p:nvPr>
            <p:ph type="title"/>
          </p:nvPr>
        </p:nvSpPr>
        <p:spPr/>
        <p:txBody>
          <a:bodyPr>
            <a:normAutofit/>
          </a:bodyPr>
          <a:lstStyle/>
          <a:p>
            <a:br>
              <a:rPr lang="en-US" dirty="0"/>
            </a:br>
            <a:endParaRPr lang="en-US" dirty="0"/>
          </a:p>
        </p:txBody>
      </p:sp>
      <p:sp>
        <p:nvSpPr>
          <p:cNvPr id="4" name="Slide Number Placeholder 3">
            <a:extLst>
              <a:ext uri="{FF2B5EF4-FFF2-40B4-BE49-F238E27FC236}">
                <a16:creationId xmlns:a16="http://schemas.microsoft.com/office/drawing/2014/main" id="{6A150931-0CC9-5A95-89A0-5CA8683DD054}"/>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ACF2FA94-6BAC-4B93-7568-39D4D7364303}"/>
              </a:ext>
            </a:extLst>
          </p:cNvPr>
          <p:cNvSpPr txBox="1"/>
          <p:nvPr/>
        </p:nvSpPr>
        <p:spPr>
          <a:xfrm>
            <a:off x="291402" y="1533489"/>
            <a:ext cx="7938198" cy="707886"/>
          </a:xfrm>
          <a:prstGeom prst="rect">
            <a:avLst/>
          </a:prstGeom>
          <a:noFill/>
        </p:spPr>
        <p:txBody>
          <a:bodyPr wrap="square" rtlCol="0">
            <a:spAutoFit/>
          </a:bodyPr>
          <a:lstStyle/>
          <a:p>
            <a:r>
              <a:rPr lang="en-US" sz="4000" dirty="0">
                <a:solidFill>
                  <a:srgbClr val="92D050"/>
                </a:solidFill>
              </a:rPr>
              <a:t>Oracle EBS Financials Modules</a:t>
            </a:r>
          </a:p>
        </p:txBody>
      </p:sp>
      <p:sp>
        <p:nvSpPr>
          <p:cNvPr id="10" name="TextBox 9">
            <a:extLst>
              <a:ext uri="{FF2B5EF4-FFF2-40B4-BE49-F238E27FC236}">
                <a16:creationId xmlns:a16="http://schemas.microsoft.com/office/drawing/2014/main" id="{4A62FEA7-0599-52B3-B997-90216AAF77E7}"/>
              </a:ext>
            </a:extLst>
          </p:cNvPr>
          <p:cNvSpPr txBox="1"/>
          <p:nvPr/>
        </p:nvSpPr>
        <p:spPr>
          <a:xfrm>
            <a:off x="864158" y="3704046"/>
            <a:ext cx="411982" cy="369332"/>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0AE79498-37AC-F1FC-C959-C8D954DB2DDA}"/>
              </a:ext>
            </a:extLst>
          </p:cNvPr>
          <p:cNvSpPr txBox="1"/>
          <p:nvPr/>
        </p:nvSpPr>
        <p:spPr>
          <a:xfrm>
            <a:off x="677334" y="3639960"/>
            <a:ext cx="914400" cy="914400"/>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ADCACFCA-3030-5708-E204-B4C14E9FEF0B}"/>
              </a:ext>
            </a:extLst>
          </p:cNvPr>
          <p:cNvSpPr txBox="1"/>
          <p:nvPr/>
        </p:nvSpPr>
        <p:spPr>
          <a:xfrm>
            <a:off x="617044" y="2334267"/>
            <a:ext cx="5074418" cy="1661993"/>
          </a:xfrm>
          <a:prstGeom prst="rect">
            <a:avLst/>
          </a:prstGeom>
          <a:noFill/>
        </p:spPr>
        <p:txBody>
          <a:bodyPr wrap="square" rtlCol="0">
            <a:spAutoFit/>
          </a:bodyPr>
          <a:lstStyle/>
          <a:p>
            <a:r>
              <a:rPr lang="en-US" sz="2000" dirty="0"/>
              <a:t>1-General Ledger (GL)</a:t>
            </a:r>
            <a:br>
              <a:rPr lang="en-US" sz="2000" dirty="0"/>
            </a:br>
            <a:br>
              <a:rPr lang="en-US" sz="2000" dirty="0"/>
            </a:br>
            <a:r>
              <a:rPr lang="en-US" sz="2000" dirty="0"/>
              <a:t>2-Account payable (AP)</a:t>
            </a:r>
            <a:br>
              <a:rPr lang="en-US" sz="1800" dirty="0"/>
            </a:br>
            <a:br>
              <a:rPr lang="en-US" sz="2400" dirty="0"/>
            </a:br>
            <a:endParaRPr lang="en-US" sz="1800" dirty="0"/>
          </a:p>
        </p:txBody>
      </p:sp>
      <p:sp>
        <p:nvSpPr>
          <p:cNvPr id="17" name="TextBox 16">
            <a:extLst>
              <a:ext uri="{FF2B5EF4-FFF2-40B4-BE49-F238E27FC236}">
                <a16:creationId xmlns:a16="http://schemas.microsoft.com/office/drawing/2014/main" id="{0AE79498-37AC-F1FC-C959-C8D954DB2DDA}"/>
              </a:ext>
            </a:extLst>
          </p:cNvPr>
          <p:cNvSpPr txBox="1"/>
          <p:nvPr/>
        </p:nvSpPr>
        <p:spPr>
          <a:xfrm>
            <a:off x="492370" y="3563314"/>
            <a:ext cx="4250452" cy="584775"/>
          </a:xfrm>
          <a:prstGeom prst="rect">
            <a:avLst/>
          </a:prstGeom>
          <a:noFill/>
        </p:spPr>
        <p:txBody>
          <a:bodyPr wrap="square" rtlCol="0">
            <a:spAutoFit/>
          </a:bodyPr>
          <a:lstStyle/>
          <a:p>
            <a:r>
              <a:rPr lang="en-US" sz="3200" b="1" dirty="0">
                <a:solidFill>
                  <a:srgbClr val="002060"/>
                </a:solidFill>
              </a:rPr>
              <a:t>3-Fixed Assets (FX)</a:t>
            </a:r>
          </a:p>
        </p:txBody>
      </p:sp>
      <p:sp>
        <p:nvSpPr>
          <p:cNvPr id="18" name="TextBox 17">
            <a:extLst>
              <a:ext uri="{FF2B5EF4-FFF2-40B4-BE49-F238E27FC236}">
                <a16:creationId xmlns:a16="http://schemas.microsoft.com/office/drawing/2014/main" id="{1696C788-141E-C31D-4090-3BDB707B3699}"/>
              </a:ext>
            </a:extLst>
          </p:cNvPr>
          <p:cNvSpPr txBox="1"/>
          <p:nvPr/>
        </p:nvSpPr>
        <p:spPr>
          <a:xfrm>
            <a:off x="492369" y="4401181"/>
            <a:ext cx="3878663" cy="1015663"/>
          </a:xfrm>
          <a:prstGeom prst="rect">
            <a:avLst/>
          </a:prstGeom>
          <a:noFill/>
        </p:spPr>
        <p:txBody>
          <a:bodyPr wrap="square" rtlCol="0">
            <a:spAutoFit/>
          </a:bodyPr>
          <a:lstStyle/>
          <a:p>
            <a:r>
              <a:rPr lang="en-US" sz="2000" dirty="0"/>
              <a:t>4-Account Receivable (AR)</a:t>
            </a:r>
            <a:br>
              <a:rPr lang="en-US" sz="2000" dirty="0"/>
            </a:br>
            <a:br>
              <a:rPr lang="en-US" sz="2000" dirty="0"/>
            </a:br>
            <a:r>
              <a:rPr lang="en-US" sz="2000" dirty="0"/>
              <a:t>5-Cash Management (CM)</a:t>
            </a:r>
          </a:p>
        </p:txBody>
      </p:sp>
    </p:spTree>
    <p:extLst>
      <p:ext uri="{BB962C8B-B14F-4D97-AF65-F5344CB8AC3E}">
        <p14:creationId xmlns:p14="http://schemas.microsoft.com/office/powerpoint/2010/main" val="61298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77C2-0B1A-1FCC-FDFC-BD04784A3CC1}"/>
              </a:ext>
            </a:extLst>
          </p:cNvPr>
          <p:cNvSpPr>
            <a:spLocks noGrp="1"/>
          </p:cNvSpPr>
          <p:nvPr>
            <p:ph type="title"/>
          </p:nvPr>
        </p:nvSpPr>
        <p:spPr>
          <a:xfrm>
            <a:off x="238327" y="1503679"/>
            <a:ext cx="5222281" cy="1320800"/>
          </a:xfrm>
        </p:spPr>
        <p:txBody>
          <a:bodyPr>
            <a:normAutofit/>
          </a:bodyPr>
          <a:lstStyle/>
          <a:p>
            <a:pPr>
              <a:lnSpc>
                <a:spcPct val="90000"/>
              </a:lnSpc>
            </a:pPr>
            <a:r>
              <a:rPr lang="en-US" sz="2800" dirty="0"/>
              <a:t>Reconcile the Fixed Assets ledger with the General Ledger. </a:t>
            </a:r>
          </a:p>
        </p:txBody>
      </p:sp>
      <p:sp>
        <p:nvSpPr>
          <p:cNvPr id="9"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894E173-6783-81F0-A0A0-33EF542641FA}"/>
              </a:ext>
            </a:extLst>
          </p:cNvPr>
          <p:cNvSpPr>
            <a:spLocks noGrp="1"/>
          </p:cNvSpPr>
          <p:nvPr>
            <p:ph idx="1"/>
          </p:nvPr>
        </p:nvSpPr>
        <p:spPr>
          <a:xfrm>
            <a:off x="312194" y="3074989"/>
            <a:ext cx="5211607" cy="3880773"/>
          </a:xfrm>
        </p:spPr>
        <p:txBody>
          <a:bodyPr>
            <a:normAutofit/>
          </a:bodyPr>
          <a:lstStyle/>
          <a:p>
            <a:r>
              <a:rPr lang="en-US" dirty="0"/>
              <a:t>The Create Accounting- Assets concurrent program creates journal entries for transaction events in Oracle Assets. The journal entries can be transferred to and posted in the General Ledger. </a:t>
            </a:r>
          </a:p>
          <a:p>
            <a:r>
              <a:rPr lang="en-US" dirty="0"/>
              <a:t>View&gt;&gt;request&gt;&gt;submit a new request&gt;&gt;create accounting.</a:t>
            </a:r>
          </a:p>
          <a:p>
            <a:r>
              <a:rPr lang="en-US" dirty="0"/>
              <a:t>Navigator&gt;&gt;create accounting.</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95D9B081-91A8-2FCA-EC39-5337E09A633D}"/>
              </a:ext>
            </a:extLst>
          </p:cNvPr>
          <p:cNvPicPr>
            <a:picLocks noChangeAspect="1"/>
          </p:cNvPicPr>
          <p:nvPr/>
        </p:nvPicPr>
        <p:blipFill>
          <a:blip r:embed="rId2"/>
          <a:srcRect l="12981" r="19031" b="-3"/>
          <a:stretch/>
        </p:blipFill>
        <p:spPr>
          <a:xfrm>
            <a:off x="5354320" y="1224681"/>
            <a:ext cx="5031433" cy="2601747"/>
          </a:xfrm>
          <a:prstGeom prst="rect">
            <a:avLst/>
          </a:prstGeom>
        </p:spPr>
      </p:pic>
      <p:pic>
        <p:nvPicPr>
          <p:cNvPr id="7" name="Picture 6" descr="A computer screen shot of a computer screen&#10;&#10;Description automatically generated">
            <a:extLst>
              <a:ext uri="{FF2B5EF4-FFF2-40B4-BE49-F238E27FC236}">
                <a16:creationId xmlns:a16="http://schemas.microsoft.com/office/drawing/2014/main" id="{B09FE56C-E702-F2AE-068A-CDB65F0E8529}"/>
              </a:ext>
            </a:extLst>
          </p:cNvPr>
          <p:cNvPicPr>
            <a:picLocks noChangeAspect="1"/>
          </p:cNvPicPr>
          <p:nvPr/>
        </p:nvPicPr>
        <p:blipFill>
          <a:blip r:embed="rId3"/>
          <a:srcRect l="6685" t="-1" r="6633" b="7283"/>
          <a:stretch/>
        </p:blipFill>
        <p:spPr>
          <a:xfrm>
            <a:off x="5523801" y="4047828"/>
            <a:ext cx="4861952" cy="2412213"/>
          </a:xfrm>
          <a:prstGeom prst="rect">
            <a:avLst/>
          </a:prstGeom>
        </p:spPr>
      </p:pic>
      <p:sp>
        <p:nvSpPr>
          <p:cNvPr id="4" name="Slide Number Placeholder 3">
            <a:extLst>
              <a:ext uri="{FF2B5EF4-FFF2-40B4-BE49-F238E27FC236}">
                <a16:creationId xmlns:a16="http://schemas.microsoft.com/office/drawing/2014/main" id="{C5994809-CEE4-097C-E250-145D83285FA6}"/>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423969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8A3253-C2AD-A2BF-05EC-F8E6E90845D2}"/>
              </a:ext>
            </a:extLst>
          </p:cNvPr>
          <p:cNvSpPr txBox="1"/>
          <p:nvPr/>
        </p:nvSpPr>
        <p:spPr>
          <a:xfrm>
            <a:off x="192561" y="2315603"/>
            <a:ext cx="10654146" cy="1569660"/>
          </a:xfrm>
          <a:prstGeom prst="rect">
            <a:avLst/>
          </a:prstGeom>
          <a:noFill/>
        </p:spPr>
        <p:txBody>
          <a:bodyPr wrap="square" rtlCol="0">
            <a:spAutoFit/>
          </a:bodyPr>
          <a:lstStyle/>
          <a:p>
            <a:r>
              <a:rPr lang="en-US" sz="2400" b="1" dirty="0">
                <a:solidFill>
                  <a:schemeClr val="accent1"/>
                </a:solidFill>
              </a:rPr>
              <a:t>Objective:</a:t>
            </a:r>
            <a:endParaRPr lang="en-US" sz="2400" dirty="0"/>
          </a:p>
          <a:p>
            <a:r>
              <a:rPr lang="en-US" sz="2400" dirty="0"/>
              <a:t>  To enable the user to manage the lifecycle of fixed assets, including addition, depreciation, transfers, retirement, and perform period closing tasks in the Fixed Assets module.</a:t>
            </a:r>
          </a:p>
        </p:txBody>
      </p:sp>
      <p:sp>
        <p:nvSpPr>
          <p:cNvPr id="2" name="Slide Number Placeholder 1">
            <a:extLst>
              <a:ext uri="{FF2B5EF4-FFF2-40B4-BE49-F238E27FC236}">
                <a16:creationId xmlns:a16="http://schemas.microsoft.com/office/drawing/2014/main" id="{A63DEA8B-2D98-8219-DC93-91CDAEF184BA}"/>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6389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Isosceles Triangle 40">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Parallelogram 44">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0D1E3A-A45F-75DE-26E2-AB57661CB409}"/>
              </a:ext>
            </a:extLst>
          </p:cNvPr>
          <p:cNvSpPr>
            <a:spLocks noGrp="1"/>
          </p:cNvSpPr>
          <p:nvPr>
            <p:ph type="title"/>
          </p:nvPr>
        </p:nvSpPr>
        <p:spPr>
          <a:xfrm>
            <a:off x="4519031" y="1010867"/>
            <a:ext cx="2929461" cy="980493"/>
          </a:xfrm>
        </p:spPr>
        <p:txBody>
          <a:bodyPr anchor="t">
            <a:normAutofit fontScale="90000"/>
          </a:bodyPr>
          <a:lstStyle/>
          <a:p>
            <a:pPr>
              <a:lnSpc>
                <a:spcPct val="90000"/>
              </a:lnSpc>
            </a:pPr>
            <a:r>
              <a:rPr lang="en-US" sz="2800"/>
              <a:t>CONTENTS</a:t>
            </a:r>
            <a:br>
              <a:rPr lang="en-US" sz="2800"/>
            </a:br>
            <a:br>
              <a:rPr lang="en-US" sz="2800"/>
            </a:br>
            <a:endParaRPr lang="en-US" sz="2800" dirty="0"/>
          </a:p>
        </p:txBody>
      </p:sp>
      <p:sp>
        <p:nvSpPr>
          <p:cNvPr id="77"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Isosceles Triangle 53">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Isosceles Triangle 81">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7" name="Content Placeholder 2">
            <a:extLst>
              <a:ext uri="{FF2B5EF4-FFF2-40B4-BE49-F238E27FC236}">
                <a16:creationId xmlns:a16="http://schemas.microsoft.com/office/drawing/2014/main" id="{7DB7054D-7997-BD11-15B0-8DD241CBAADC}"/>
              </a:ext>
            </a:extLst>
          </p:cNvPr>
          <p:cNvGraphicFramePr>
            <a:graphicFrameLocks noGrp="1"/>
          </p:cNvGraphicFramePr>
          <p:nvPr>
            <p:ph idx="1"/>
            <p:extLst>
              <p:ext uri="{D42A27DB-BD31-4B8C-83A1-F6EECF244321}">
                <p14:modId xmlns:p14="http://schemas.microsoft.com/office/powerpoint/2010/main" val="375962630"/>
              </p:ext>
            </p:extLst>
          </p:nvPr>
        </p:nvGraphicFramePr>
        <p:xfrm>
          <a:off x="1248549" y="1991360"/>
          <a:ext cx="8278381" cy="4211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5A9D70F-B8ED-A887-1344-BF3D2380BF5E}"/>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3701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9DF463-F5C4-EFFF-A3F5-685EA989E33A}"/>
              </a:ext>
            </a:extLst>
          </p:cNvPr>
          <p:cNvSpPr>
            <a:spLocks noGrp="1"/>
          </p:cNvSpPr>
          <p:nvPr>
            <p:ph type="title"/>
          </p:nvPr>
        </p:nvSpPr>
        <p:spPr>
          <a:xfrm>
            <a:off x="1286933" y="609600"/>
            <a:ext cx="10197494" cy="1099457"/>
          </a:xfrm>
        </p:spPr>
        <p:txBody>
          <a:bodyPr>
            <a:normAutofit/>
          </a:bodyPr>
          <a:lstStyle/>
          <a:p>
            <a:pPr>
              <a:lnSpc>
                <a:spcPct val="90000"/>
              </a:lnSpc>
            </a:pPr>
            <a:r>
              <a:rPr lang="en-US" dirty="0">
                <a:latin typeface="Aptos Narrow" panose="020B0004020202020204" pitchFamily="34" charset="0"/>
              </a:rPr>
              <a:t>There are three </a:t>
            </a:r>
            <a:r>
              <a:rPr lang="en-US" dirty="0" err="1">
                <a:latin typeface="Aptos Narrow" panose="020B0004020202020204" pitchFamily="34" charset="0"/>
              </a:rPr>
              <a:t>Flexfields</a:t>
            </a:r>
            <a:r>
              <a:rPr lang="en-US" dirty="0">
                <a:latin typeface="Aptos Narrow" panose="020B0004020202020204" pitchFamily="34" charset="0"/>
              </a:rPr>
              <a:t> that must be defined in the Assets Application</a:t>
            </a:r>
          </a:p>
        </p:txBody>
      </p:sp>
      <p:sp>
        <p:nvSpPr>
          <p:cNvPr id="11" name="Isosceles Triangle 1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FCCBCD9-BB48-E5F0-EB96-8EBC4581E517}"/>
              </a:ext>
            </a:extLst>
          </p:cNvPr>
          <p:cNvGraphicFramePr>
            <a:graphicFrameLocks noGrp="1"/>
          </p:cNvGraphicFramePr>
          <p:nvPr>
            <p:ph idx="1"/>
            <p:extLst>
              <p:ext uri="{D42A27DB-BD31-4B8C-83A1-F6EECF244321}">
                <p14:modId xmlns:p14="http://schemas.microsoft.com/office/powerpoint/2010/main" val="2148782740"/>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151F32-45AD-1F2F-9C08-92DD4A12ABA7}"/>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14877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49" y="1399196"/>
            <a:ext cx="8596668" cy="1320800"/>
          </a:xfrm>
        </p:spPr>
        <p:txBody>
          <a:bodyPr>
            <a:normAutofit/>
          </a:bodyPr>
          <a:lstStyle/>
          <a:p>
            <a:r>
              <a:rPr lang="en-US" sz="3200" b="1" dirty="0"/>
              <a:t>First Asset Category :</a:t>
            </a:r>
            <a:br>
              <a:rPr lang="en-US" sz="3200" dirty="0"/>
            </a:br>
            <a:endParaRPr lang="en-US" sz="3200" dirty="0"/>
          </a:p>
        </p:txBody>
      </p:sp>
      <p:sp>
        <p:nvSpPr>
          <p:cNvPr id="3" name="Content Placeholder 2"/>
          <p:cNvSpPr>
            <a:spLocks noGrp="1"/>
          </p:cNvSpPr>
          <p:nvPr>
            <p:ph idx="1"/>
          </p:nvPr>
        </p:nvSpPr>
        <p:spPr>
          <a:xfrm>
            <a:off x="276970" y="2406413"/>
            <a:ext cx="6862221" cy="4228391"/>
          </a:xfrm>
        </p:spPr>
        <p:txBody>
          <a:bodyPr>
            <a:normAutofit/>
          </a:bodyPr>
          <a:lstStyle/>
          <a:p>
            <a:pPr marL="0" indent="0">
              <a:buNone/>
            </a:pPr>
            <a:r>
              <a:rPr lang="en-US" dirty="0"/>
              <a:t>uses the category flexfield to group assets by financial information.</a:t>
            </a:r>
          </a:p>
          <a:p>
            <a:pPr marL="0" indent="0">
              <a:buNone/>
            </a:pPr>
            <a:r>
              <a:rPr lang="en-US" dirty="0"/>
              <a:t>    </a:t>
            </a:r>
          </a:p>
          <a:p>
            <a:pPr marL="0" indent="0">
              <a:buNone/>
            </a:pPr>
            <a:r>
              <a:rPr lang="en-US" dirty="0"/>
              <a:t>  </a:t>
            </a:r>
            <a:r>
              <a:rPr lang="en-US" b="1" dirty="0"/>
              <a:t>Setup</a:t>
            </a:r>
            <a:r>
              <a:rPr lang="ar-EG" b="1" dirty="0"/>
              <a:t>&lt;&lt;</a:t>
            </a:r>
            <a:r>
              <a:rPr lang="en-US" b="1" dirty="0"/>
              <a:t>Financial</a:t>
            </a:r>
            <a:r>
              <a:rPr lang="ar-EG" b="1" dirty="0"/>
              <a:t>&lt;&lt;</a:t>
            </a:r>
            <a:r>
              <a:rPr lang="en-US" b="1" dirty="0"/>
              <a:t>Flex field </a:t>
            </a:r>
            <a:r>
              <a:rPr lang="ar-EG" b="1" dirty="0"/>
              <a:t>&lt;&lt;</a:t>
            </a:r>
            <a:r>
              <a:rPr lang="en-US" b="1" dirty="0"/>
              <a:t>Key</a:t>
            </a:r>
            <a:r>
              <a:rPr lang="ar-EG" b="1" dirty="0"/>
              <a:t>&lt;&lt;</a:t>
            </a:r>
            <a:r>
              <a:rPr lang="en-US" b="1" dirty="0"/>
              <a:t>Segments</a:t>
            </a:r>
          </a:p>
          <a:p>
            <a:pPr marL="0" indent="0">
              <a:lnSpc>
                <a:spcPct val="100000"/>
              </a:lnSpc>
              <a:spcBef>
                <a:spcPts val="600"/>
              </a:spcBef>
              <a:buNone/>
            </a:pPr>
            <a:endParaRPr lang="en-US" dirty="0"/>
          </a:p>
          <a:p>
            <a:pPr marL="0" indent="0">
              <a:lnSpc>
                <a:spcPct val="100000"/>
              </a:lnSpc>
              <a:spcBef>
                <a:spcPts val="600"/>
              </a:spcBef>
              <a:buNone/>
            </a:pPr>
            <a:endParaRPr lang="en-US" dirty="0"/>
          </a:p>
          <a:p>
            <a:pPr marL="0" indent="0">
              <a:lnSpc>
                <a:spcPct val="100000"/>
              </a:lnSpc>
              <a:spcBef>
                <a:spcPts val="600"/>
              </a:spcBef>
              <a:buNone/>
            </a:pPr>
            <a:endParaRPr lang="en-US" dirty="0"/>
          </a:p>
          <a:p>
            <a:pPr marL="0" indent="0">
              <a:lnSpc>
                <a:spcPct val="100000"/>
              </a:lnSpc>
              <a:spcBef>
                <a:spcPts val="600"/>
              </a:spcBef>
              <a:buNone/>
            </a:pPr>
            <a:r>
              <a:rPr lang="en-US" dirty="0"/>
              <a:t>Segments – Value Set</a:t>
            </a:r>
          </a:p>
          <a:p>
            <a:pPr marL="0" indent="0">
              <a:lnSpc>
                <a:spcPct val="100000"/>
              </a:lnSpc>
              <a:spcBef>
                <a:spcPts val="600"/>
              </a:spcBef>
              <a:buNone/>
            </a:pPr>
            <a:r>
              <a:rPr lang="en-US" dirty="0"/>
              <a:t> Each segment of your category structure needs a value set.</a:t>
            </a:r>
          </a:p>
          <a:p>
            <a:pPr marL="0" indent="0">
              <a:lnSpc>
                <a:spcPct val="100000"/>
              </a:lnSpc>
              <a:spcBef>
                <a:spcPts val="600"/>
              </a:spcBef>
              <a:buNone/>
            </a:pPr>
            <a:br>
              <a:rPr lang="en-US" dirty="0"/>
            </a:br>
            <a:endParaRPr lang="en-US" dirty="0"/>
          </a:p>
          <a:p>
            <a:pPr marL="0" indent="0">
              <a:spcBef>
                <a:spcPts val="600"/>
              </a:spcBef>
              <a:buNone/>
            </a:pPr>
            <a:endParaRPr lang="en-US" dirty="0"/>
          </a:p>
          <a:p>
            <a:pPr marL="0" indent="0">
              <a:spcBef>
                <a:spcPts val="600"/>
              </a:spcBef>
              <a:buNone/>
            </a:pPr>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6553201" y="953432"/>
            <a:ext cx="5361830" cy="2639797"/>
          </a:xfrm>
          <a:prstGeom prst="rect">
            <a:avLst/>
          </a:prstGeom>
        </p:spPr>
      </p:pic>
      <p:pic>
        <p:nvPicPr>
          <p:cNvPr id="6" name="Picture 5"/>
          <p:cNvPicPr>
            <a:picLocks noChangeAspect="1"/>
          </p:cNvPicPr>
          <p:nvPr/>
        </p:nvPicPr>
        <p:blipFill>
          <a:blip r:embed="rId3"/>
          <a:stretch>
            <a:fillRect/>
          </a:stretch>
        </p:blipFill>
        <p:spPr>
          <a:xfrm>
            <a:off x="6719372" y="3987918"/>
            <a:ext cx="5250305" cy="2743749"/>
          </a:xfrm>
          <a:prstGeom prst="rect">
            <a:avLst/>
          </a:prstGeom>
        </p:spPr>
      </p:pic>
      <p:sp>
        <p:nvSpPr>
          <p:cNvPr id="7" name="Oval 6">
            <a:extLst>
              <a:ext uri="{FF2B5EF4-FFF2-40B4-BE49-F238E27FC236}">
                <a16:creationId xmlns:a16="http://schemas.microsoft.com/office/drawing/2014/main" id="{145B3917-83C8-395B-468E-ABB273979B4C}"/>
              </a:ext>
            </a:extLst>
          </p:cNvPr>
          <p:cNvSpPr/>
          <p:nvPr/>
        </p:nvSpPr>
        <p:spPr>
          <a:xfrm>
            <a:off x="10995642" y="2719996"/>
            <a:ext cx="974035" cy="301162"/>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8" name="Oval 7">
            <a:extLst>
              <a:ext uri="{FF2B5EF4-FFF2-40B4-BE49-F238E27FC236}">
                <a16:creationId xmlns:a16="http://schemas.microsoft.com/office/drawing/2014/main" id="{145B3917-83C8-395B-468E-ABB273979B4C}"/>
              </a:ext>
            </a:extLst>
          </p:cNvPr>
          <p:cNvSpPr/>
          <p:nvPr/>
        </p:nvSpPr>
        <p:spPr>
          <a:xfrm>
            <a:off x="7223496" y="6236549"/>
            <a:ext cx="1316182" cy="495118"/>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FF00"/>
              </a:solidFill>
            </a:endParaRPr>
          </a:p>
        </p:txBody>
      </p:sp>
      <p:sp>
        <p:nvSpPr>
          <p:cNvPr id="4" name="Slide Number Placeholder 3">
            <a:extLst>
              <a:ext uri="{FF2B5EF4-FFF2-40B4-BE49-F238E27FC236}">
                <a16:creationId xmlns:a16="http://schemas.microsoft.com/office/drawing/2014/main" id="{C568FF8B-EA99-1A72-8F09-25A83BAAF602}"/>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03469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932" y="1728510"/>
            <a:ext cx="8596668" cy="3880773"/>
          </a:xfrm>
        </p:spPr>
        <p:txBody>
          <a:bodyPr/>
          <a:lstStyle/>
          <a:p>
            <a:pPr marL="0" indent="0">
              <a:lnSpc>
                <a:spcPct val="100000"/>
              </a:lnSpc>
              <a:spcBef>
                <a:spcPts val="600"/>
              </a:spcBef>
              <a:buNone/>
            </a:pPr>
            <a:r>
              <a:rPr lang="en-US" dirty="0"/>
              <a:t>Segments – Flex field Qualifiers </a:t>
            </a:r>
          </a:p>
          <a:p>
            <a:pPr marL="0" indent="0">
              <a:spcBef>
                <a:spcPts val="600"/>
              </a:spcBef>
              <a:buNone/>
            </a:pPr>
            <a:r>
              <a:rPr lang="en-US" b="1" dirty="0"/>
              <a:t>Specify which segment is your major category segment by check  (✓) for the Major Category qualifier in the Define Key Segments form</a:t>
            </a:r>
            <a:r>
              <a:rPr lang="en-US" dirty="0"/>
              <a:t>.</a:t>
            </a:r>
          </a:p>
          <a:p>
            <a:pPr marL="0" indent="0">
              <a:spcBef>
                <a:spcPts val="600"/>
              </a:spcBef>
              <a:buNone/>
            </a:pPr>
            <a:r>
              <a:rPr lang="en-US" b="1" dirty="0"/>
              <a:t>Specify which segment is your Minor category segment by check (✓) for the Mainor Category qualifier in the Define Key Segments form.</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412" t="3255" r="21810" b="20895"/>
          <a:stretch/>
        </p:blipFill>
        <p:spPr>
          <a:xfrm>
            <a:off x="0" y="3527208"/>
            <a:ext cx="8801730" cy="3255411"/>
          </a:xfrm>
          <a:prstGeom prst="rect">
            <a:avLst/>
          </a:prstGeom>
        </p:spPr>
      </p:pic>
      <p:sp>
        <p:nvSpPr>
          <p:cNvPr id="9" name="Oval 8">
            <a:extLst>
              <a:ext uri="{FF2B5EF4-FFF2-40B4-BE49-F238E27FC236}">
                <a16:creationId xmlns:a16="http://schemas.microsoft.com/office/drawing/2014/main" id="{408EE2DA-A497-4BFA-433A-B555E67DF956}"/>
              </a:ext>
            </a:extLst>
          </p:cNvPr>
          <p:cNvSpPr/>
          <p:nvPr/>
        </p:nvSpPr>
        <p:spPr>
          <a:xfrm>
            <a:off x="4960107" y="6287501"/>
            <a:ext cx="1135893" cy="495118"/>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2000" dirty="0">
              <a:solidFill>
                <a:srgbClr val="FFC000"/>
              </a:solidFill>
            </a:endParaRPr>
          </a:p>
        </p:txBody>
      </p:sp>
      <p:sp>
        <p:nvSpPr>
          <p:cNvPr id="2" name="Slide Number Placeholder 1">
            <a:extLst>
              <a:ext uri="{FF2B5EF4-FFF2-40B4-BE49-F238E27FC236}">
                <a16:creationId xmlns:a16="http://schemas.microsoft.com/office/drawing/2014/main" id="{72E97C74-89BE-D8EB-E9E7-CB371E09265C}"/>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9681296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2944</TotalTime>
  <Words>1341</Words>
  <Application>Microsoft Office PowerPoint</Application>
  <PresentationFormat>Widescreen</PresentationFormat>
  <Paragraphs>220</Paragraphs>
  <Slides>40</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Aptos Narrow</vt:lpstr>
      <vt:lpstr>Arial</vt:lpstr>
      <vt:lpstr>Calibri</vt:lpstr>
      <vt:lpstr>Trebuchet MS</vt:lpstr>
      <vt:lpstr>TrebuchetMS</vt:lpstr>
      <vt:lpstr>Wingdings 3</vt:lpstr>
      <vt:lpstr>Facet</vt:lpstr>
      <vt:lpstr>1_Facet</vt:lpstr>
      <vt:lpstr>Project Title: Fixed Assets Operations and Reporting in Oracle ERP</vt:lpstr>
      <vt:lpstr>PowerPoint Presentation</vt:lpstr>
      <vt:lpstr>PowerPoint Presentation</vt:lpstr>
      <vt:lpstr> </vt:lpstr>
      <vt:lpstr>PowerPoint Presentation</vt:lpstr>
      <vt:lpstr>CONTENTS  </vt:lpstr>
      <vt:lpstr>There are three Flexfields that must be defined in the Assets Application</vt:lpstr>
      <vt:lpstr>First Asset Category : </vt:lpstr>
      <vt:lpstr>PowerPoint Presentation</vt:lpstr>
      <vt:lpstr>PowerPoint Presentation</vt:lpstr>
      <vt:lpstr>  </vt:lpstr>
      <vt:lpstr>  Define new asset category and  find existed  Asset Category Setup&lt;&lt;Asset System &lt;&lt;Asset category</vt:lpstr>
      <vt:lpstr> Book Controls SETUP&lt;&lt;ASSET SYSTEM &lt;&lt;Book Controls  </vt:lpstr>
      <vt:lpstr>3 ways to add asset</vt:lpstr>
      <vt:lpstr>PowerPoint Presentation</vt:lpstr>
      <vt:lpstr>Prepare mass addition</vt:lpstr>
      <vt:lpstr>PowerPoint Presentation</vt:lpstr>
      <vt:lpstr>Post mass addition</vt:lpstr>
      <vt:lpstr>To ensure that asset is added</vt:lpstr>
      <vt:lpstr>  Asset Additions</vt:lpstr>
      <vt:lpstr>PowerPoint Presentation</vt:lpstr>
      <vt:lpstr>  2-Quick Additions :</vt:lpstr>
      <vt:lpstr> Asset Adjustment </vt:lpstr>
      <vt:lpstr>Inquiry: </vt:lpstr>
      <vt:lpstr>Assets Financial Information Book-source line -assignment</vt:lpstr>
      <vt:lpstr>Transaction History </vt:lpstr>
      <vt:lpstr>Mass transactions</vt:lpstr>
      <vt:lpstr> Transfer a GROUP of Assets between employees, expense accounts, and locations</vt:lpstr>
      <vt:lpstr>Mass changes</vt:lpstr>
      <vt:lpstr>Mass revaluation: </vt:lpstr>
      <vt:lpstr>PowerPoint Presentation</vt:lpstr>
      <vt:lpstr>Retirement: </vt:lpstr>
      <vt:lpstr>PowerPoint Presentation</vt:lpstr>
      <vt:lpstr>Reinstate assets :</vt:lpstr>
      <vt:lpstr> Final Asset Reports &amp; closing Report.</vt:lpstr>
      <vt:lpstr>PowerPoint Presentation</vt:lpstr>
      <vt:lpstr>Depreciation Depreciation &gt;&gt; Run Depreciation</vt:lpstr>
      <vt:lpstr>PowerPoint Presentation</vt:lpstr>
      <vt:lpstr>Closing a Depreciation Period</vt:lpstr>
      <vt:lpstr>Reconcile the Fixed Assets ledger with the General Ledger.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Assets Operations and Reporting in Oracle ERP</dc:title>
  <dc:creator>Mayar Abd Al-Monem</dc:creator>
  <cp:lastModifiedBy>Mayar Abd Al-Monem</cp:lastModifiedBy>
  <cp:revision>144</cp:revision>
  <dcterms:created xsi:type="dcterms:W3CDTF">2024-10-08T19:33:49Z</dcterms:created>
  <dcterms:modified xsi:type="dcterms:W3CDTF">2024-10-25T13:49:48Z</dcterms:modified>
</cp:coreProperties>
</file>